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0" r:id="rId4"/>
    <p:sldId id="262" r:id="rId5"/>
    <p:sldId id="263" r:id="rId6"/>
    <p:sldId id="267" r:id="rId7"/>
    <p:sldId id="257" r:id="rId8"/>
    <p:sldId id="259" r:id="rId9"/>
    <p:sldId id="261" r:id="rId10"/>
    <p:sldId id="264" r:id="rId11"/>
    <p:sldId id="270" r:id="rId12"/>
    <p:sldId id="271" r:id="rId13"/>
    <p:sldId id="272" r:id="rId14"/>
    <p:sldId id="268" r:id="rId15"/>
    <p:sldId id="269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BF9E"/>
    <a:srgbClr val="056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41BD7-C823-486F-A63C-345758367D11}" v="1" dt="2023-08-25T07:54:51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181" autoAdjust="0"/>
  </p:normalViewPr>
  <p:slideViewPr>
    <p:cSldViewPr snapToGrid="0">
      <p:cViewPr varScale="1">
        <p:scale>
          <a:sx n="79" d="100"/>
          <a:sy n="79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se Delbaere" userId="c9ebe14d-0176-4076-a360-816f969d0a58" providerId="ADAL" clId="{E6841BD7-C823-486F-A63C-345758367D11}"/>
    <pc:docChg chg="custSel modSld">
      <pc:chgData name="Ilse Delbaere" userId="c9ebe14d-0176-4076-a360-816f969d0a58" providerId="ADAL" clId="{E6841BD7-C823-486F-A63C-345758367D11}" dt="2023-08-25T07:54:57.613" v="6" actId="14100"/>
      <pc:docMkLst>
        <pc:docMk/>
      </pc:docMkLst>
      <pc:sldChg chg="addSp delSp modSp mod">
        <pc:chgData name="Ilse Delbaere" userId="c9ebe14d-0176-4076-a360-816f969d0a58" providerId="ADAL" clId="{E6841BD7-C823-486F-A63C-345758367D11}" dt="2023-08-25T07:54:57.613" v="6" actId="14100"/>
        <pc:sldMkLst>
          <pc:docMk/>
          <pc:sldMk cId="1824598938" sldId="257"/>
        </pc:sldMkLst>
        <pc:picChg chg="add mod">
          <ac:chgData name="Ilse Delbaere" userId="c9ebe14d-0176-4076-a360-816f969d0a58" providerId="ADAL" clId="{E6841BD7-C823-486F-A63C-345758367D11}" dt="2023-08-25T07:54:57.613" v="6" actId="14100"/>
          <ac:picMkLst>
            <pc:docMk/>
            <pc:sldMk cId="1824598938" sldId="257"/>
            <ac:picMk id="4" creationId="{9EA4E967-E4B1-D5C0-485C-9617B11CBEE9}"/>
          </ac:picMkLst>
        </pc:picChg>
        <pc:picChg chg="del">
          <ac:chgData name="Ilse Delbaere" userId="c9ebe14d-0176-4076-a360-816f969d0a58" providerId="ADAL" clId="{E6841BD7-C823-486F-A63C-345758367D11}" dt="2023-08-25T07:54:41.256" v="0" actId="478"/>
          <ac:picMkLst>
            <pc:docMk/>
            <pc:sldMk cId="1824598938" sldId="257"/>
            <ac:picMk id="8" creationId="{9C9D18C0-2041-44C1-2EF2-F53D06B563BC}"/>
          </ac:picMkLst>
        </pc:picChg>
      </pc:sldChg>
    </pc:docChg>
  </pc:docChgLst>
  <pc:docChgLst>
    <pc:chgData name="Ilse Delbaere" userId="c9ebe14d-0176-4076-a360-816f969d0a58" providerId="ADAL" clId="{D60A328F-944D-4358-846B-85272D581C4B}"/>
    <pc:docChg chg="undo custSel addSld delSld modSld sldOrd">
      <pc:chgData name="Ilse Delbaere" userId="c9ebe14d-0176-4076-a360-816f969d0a58" providerId="ADAL" clId="{D60A328F-944D-4358-846B-85272D581C4B}" dt="2023-06-19T16:24:56.092" v="1061"/>
      <pc:docMkLst>
        <pc:docMk/>
      </pc:docMkLst>
      <pc:sldChg chg="modSp mod modNotesTx">
        <pc:chgData name="Ilse Delbaere" userId="c9ebe14d-0176-4076-a360-816f969d0a58" providerId="ADAL" clId="{D60A328F-944D-4358-846B-85272D581C4B}" dt="2023-06-19T15:20:52.872" v="572" actId="6549"/>
        <pc:sldMkLst>
          <pc:docMk/>
          <pc:sldMk cId="4255062424" sldId="256"/>
        </pc:sldMkLst>
        <pc:spChg chg="mod">
          <ac:chgData name="Ilse Delbaere" userId="c9ebe14d-0176-4076-a360-816f969d0a58" providerId="ADAL" clId="{D60A328F-944D-4358-846B-85272D581C4B}" dt="2023-06-16T13:19:30.878" v="43" actId="20577"/>
          <ac:spMkLst>
            <pc:docMk/>
            <pc:sldMk cId="4255062424" sldId="256"/>
            <ac:spMk id="2" creationId="{016B0D76-2270-FA81-B28B-3EB318DFB458}"/>
          </ac:spMkLst>
        </pc:spChg>
        <pc:spChg chg="mod">
          <ac:chgData name="Ilse Delbaere" userId="c9ebe14d-0176-4076-a360-816f969d0a58" providerId="ADAL" clId="{D60A328F-944D-4358-846B-85272D581C4B}" dt="2023-06-16T13:19:42.866" v="44" actId="6549"/>
          <ac:spMkLst>
            <pc:docMk/>
            <pc:sldMk cId="4255062424" sldId="256"/>
            <ac:spMk id="3" creationId="{FAFF211F-B65E-0E1D-34D4-9E8F30CA6B90}"/>
          </ac:spMkLst>
        </pc:spChg>
      </pc:sldChg>
      <pc:sldChg chg="addSp delSp modSp mod modNotesTx">
        <pc:chgData name="Ilse Delbaere" userId="c9ebe14d-0176-4076-a360-816f969d0a58" providerId="ADAL" clId="{D60A328F-944D-4358-846B-85272D581C4B}" dt="2023-06-19T15:53:25.130" v="663" actId="1076"/>
        <pc:sldMkLst>
          <pc:docMk/>
          <pc:sldMk cId="1824598938" sldId="257"/>
        </pc:sldMkLst>
        <pc:spChg chg="mod">
          <ac:chgData name="Ilse Delbaere" userId="c9ebe14d-0176-4076-a360-816f969d0a58" providerId="ADAL" clId="{D60A328F-944D-4358-846B-85272D581C4B}" dt="2023-06-19T15:52:48.976" v="648" actId="255"/>
          <ac:spMkLst>
            <pc:docMk/>
            <pc:sldMk cId="1824598938" sldId="257"/>
            <ac:spMk id="2" creationId="{F21C296D-A18F-8AB8-6788-B21E3DB0FD0D}"/>
          </ac:spMkLst>
        </pc:spChg>
        <pc:spChg chg="del">
          <ac:chgData name="Ilse Delbaere" userId="c9ebe14d-0176-4076-a360-816f969d0a58" providerId="ADAL" clId="{D60A328F-944D-4358-846B-85272D581C4B}" dt="2023-06-19T15:23:10.788" v="579" actId="478"/>
          <ac:spMkLst>
            <pc:docMk/>
            <pc:sldMk cId="1824598938" sldId="257"/>
            <ac:spMk id="3" creationId="{6134EB31-8FD1-8304-0FD2-0CADBA993F9B}"/>
          </ac:spMkLst>
        </pc:spChg>
        <pc:spChg chg="add del mod">
          <ac:chgData name="Ilse Delbaere" userId="c9ebe14d-0176-4076-a360-816f969d0a58" providerId="ADAL" clId="{D60A328F-944D-4358-846B-85272D581C4B}" dt="2023-06-19T15:53:23.042" v="662" actId="478"/>
          <ac:spMkLst>
            <pc:docMk/>
            <pc:sldMk cId="1824598938" sldId="257"/>
            <ac:spMk id="9" creationId="{99532F5B-9899-8459-A393-182A602F61FF}"/>
          </ac:spMkLst>
        </pc:spChg>
        <pc:picChg chg="add del mod">
          <ac:chgData name="Ilse Delbaere" userId="c9ebe14d-0176-4076-a360-816f969d0a58" providerId="ADAL" clId="{D60A328F-944D-4358-846B-85272D581C4B}" dt="2023-06-19T15:52:05.894" v="613" actId="478"/>
          <ac:picMkLst>
            <pc:docMk/>
            <pc:sldMk cId="1824598938" sldId="257"/>
            <ac:picMk id="4" creationId="{8D9327F7-AD81-F82C-3D57-CDAD2BF7EB25}"/>
          </ac:picMkLst>
        </pc:picChg>
        <pc:picChg chg="add del mod">
          <ac:chgData name="Ilse Delbaere" userId="c9ebe14d-0176-4076-a360-816f969d0a58" providerId="ADAL" clId="{D60A328F-944D-4358-846B-85272D581C4B}" dt="2023-06-19T15:52:07.741" v="614" actId="478"/>
          <ac:picMkLst>
            <pc:docMk/>
            <pc:sldMk cId="1824598938" sldId="257"/>
            <ac:picMk id="6" creationId="{4B32433A-E78F-6983-3526-629B43CC1964}"/>
          </ac:picMkLst>
        </pc:picChg>
        <pc:picChg chg="add mod">
          <ac:chgData name="Ilse Delbaere" userId="c9ebe14d-0176-4076-a360-816f969d0a58" providerId="ADAL" clId="{D60A328F-944D-4358-846B-85272D581C4B}" dt="2023-06-19T15:53:25.130" v="663" actId="1076"/>
          <ac:picMkLst>
            <pc:docMk/>
            <pc:sldMk cId="1824598938" sldId="257"/>
            <ac:picMk id="8" creationId="{9C9D18C0-2041-44C1-2EF2-F53D06B563BC}"/>
          </ac:picMkLst>
        </pc:picChg>
      </pc:sldChg>
      <pc:sldChg chg="addSp delSp modSp new del mod ord">
        <pc:chgData name="Ilse Delbaere" userId="c9ebe14d-0176-4076-a360-816f969d0a58" providerId="ADAL" clId="{D60A328F-944D-4358-846B-85272D581C4B}" dt="2023-06-19T15:23:24.446" v="584" actId="47"/>
        <pc:sldMkLst>
          <pc:docMk/>
          <pc:sldMk cId="2966408559" sldId="258"/>
        </pc:sldMkLst>
        <pc:spChg chg="del">
          <ac:chgData name="Ilse Delbaere" userId="c9ebe14d-0176-4076-a360-816f969d0a58" providerId="ADAL" clId="{D60A328F-944D-4358-846B-85272D581C4B}" dt="2023-06-16T14:19:22.733" v="86" actId="478"/>
          <ac:spMkLst>
            <pc:docMk/>
            <pc:sldMk cId="2966408559" sldId="258"/>
            <ac:spMk id="2" creationId="{53EE9FE4-AB04-9A9F-6A2E-92F07BE64CC0}"/>
          </ac:spMkLst>
        </pc:spChg>
        <pc:spChg chg="del">
          <ac:chgData name="Ilse Delbaere" userId="c9ebe14d-0176-4076-a360-816f969d0a58" providerId="ADAL" clId="{D60A328F-944D-4358-846B-85272D581C4B}" dt="2023-06-16T14:19:24.597" v="87" actId="478"/>
          <ac:spMkLst>
            <pc:docMk/>
            <pc:sldMk cId="2966408559" sldId="258"/>
            <ac:spMk id="3" creationId="{59C1C930-D646-B3DE-0B82-A1F5876C981E}"/>
          </ac:spMkLst>
        </pc:spChg>
        <pc:picChg chg="add mod">
          <ac:chgData name="Ilse Delbaere" userId="c9ebe14d-0176-4076-a360-816f969d0a58" providerId="ADAL" clId="{D60A328F-944D-4358-846B-85272D581C4B}" dt="2023-06-16T14:19:43.931" v="89" actId="27614"/>
          <ac:picMkLst>
            <pc:docMk/>
            <pc:sldMk cId="2966408559" sldId="258"/>
            <ac:picMk id="5" creationId="{0CA8D4D8-8B74-C95D-19FC-60349FCEC2CA}"/>
          </ac:picMkLst>
        </pc:picChg>
      </pc:sldChg>
      <pc:sldChg chg="addSp delSp modSp new mod ord">
        <pc:chgData name="Ilse Delbaere" userId="c9ebe14d-0176-4076-a360-816f969d0a58" providerId="ADAL" clId="{D60A328F-944D-4358-846B-85272D581C4B}" dt="2023-06-19T15:36:34.718" v="593"/>
        <pc:sldMkLst>
          <pc:docMk/>
          <pc:sldMk cId="3138498028" sldId="259"/>
        </pc:sldMkLst>
        <pc:spChg chg="del">
          <ac:chgData name="Ilse Delbaere" userId="c9ebe14d-0176-4076-a360-816f969d0a58" providerId="ADAL" clId="{D60A328F-944D-4358-846B-85272D581C4B}" dt="2023-06-16T14:24:21.412" v="92" actId="478"/>
          <ac:spMkLst>
            <pc:docMk/>
            <pc:sldMk cId="3138498028" sldId="259"/>
            <ac:spMk id="2" creationId="{32706E9E-B3A2-393D-FAAD-574E6400332C}"/>
          </ac:spMkLst>
        </pc:spChg>
        <pc:spChg chg="del">
          <ac:chgData name="Ilse Delbaere" userId="c9ebe14d-0176-4076-a360-816f969d0a58" providerId="ADAL" clId="{D60A328F-944D-4358-846B-85272D581C4B}" dt="2023-06-16T14:24:19.887" v="91" actId="478"/>
          <ac:spMkLst>
            <pc:docMk/>
            <pc:sldMk cId="3138498028" sldId="259"/>
            <ac:spMk id="3" creationId="{3006C2FA-F11A-F3F8-0E7B-24E1451149D7}"/>
          </ac:spMkLst>
        </pc:spChg>
        <pc:spChg chg="add mod">
          <ac:chgData name="Ilse Delbaere" userId="c9ebe14d-0176-4076-a360-816f969d0a58" providerId="ADAL" clId="{D60A328F-944D-4358-846B-85272D581C4B}" dt="2023-06-16T14:26:45.429" v="275" actId="1076"/>
          <ac:spMkLst>
            <pc:docMk/>
            <pc:sldMk cId="3138498028" sldId="259"/>
            <ac:spMk id="6" creationId="{2292DC0C-A5DD-FC78-3A5F-01E8F52C3BEB}"/>
          </ac:spMkLst>
        </pc:spChg>
        <pc:graphicFrameChg chg="add mod">
          <ac:chgData name="Ilse Delbaere" userId="c9ebe14d-0176-4076-a360-816f969d0a58" providerId="ADAL" clId="{D60A328F-944D-4358-846B-85272D581C4B}" dt="2023-06-16T14:24:33.929" v="97" actId="1076"/>
          <ac:graphicFrameMkLst>
            <pc:docMk/>
            <pc:sldMk cId="3138498028" sldId="259"/>
            <ac:graphicFrameMk id="4" creationId="{35B041E6-E5A8-277C-3884-CC1F4A0380A6}"/>
          </ac:graphicFrameMkLst>
        </pc:graphicFrameChg>
      </pc:sldChg>
      <pc:sldChg chg="addSp delSp modSp new mod ord">
        <pc:chgData name="Ilse Delbaere" userId="c9ebe14d-0176-4076-a360-816f969d0a58" providerId="ADAL" clId="{D60A328F-944D-4358-846B-85272D581C4B}" dt="2023-06-19T15:36:50.020" v="595"/>
        <pc:sldMkLst>
          <pc:docMk/>
          <pc:sldMk cId="2737049689" sldId="260"/>
        </pc:sldMkLst>
        <pc:spChg chg="del">
          <ac:chgData name="Ilse Delbaere" userId="c9ebe14d-0176-4076-a360-816f969d0a58" providerId="ADAL" clId="{D60A328F-944D-4358-846B-85272D581C4B}" dt="2023-06-19T15:22:45.865" v="576" actId="478"/>
          <ac:spMkLst>
            <pc:docMk/>
            <pc:sldMk cId="2737049689" sldId="260"/>
            <ac:spMk id="2" creationId="{E927D924-1965-D3E2-93C4-EF2ABCC06921}"/>
          </ac:spMkLst>
        </pc:spChg>
        <pc:spChg chg="del">
          <ac:chgData name="Ilse Delbaere" userId="c9ebe14d-0176-4076-a360-816f969d0a58" providerId="ADAL" clId="{D60A328F-944D-4358-846B-85272D581C4B}" dt="2023-06-16T14:30:00.361" v="277" actId="931"/>
          <ac:spMkLst>
            <pc:docMk/>
            <pc:sldMk cId="2737049689" sldId="260"/>
            <ac:spMk id="3" creationId="{C17265D9-77E8-52E6-935A-C6A3A73ECB02}"/>
          </ac:spMkLst>
        </pc:spChg>
        <pc:spChg chg="add del mod">
          <ac:chgData name="Ilse Delbaere" userId="c9ebe14d-0176-4076-a360-816f969d0a58" providerId="ADAL" clId="{D60A328F-944D-4358-846B-85272D581C4B}" dt="2023-06-19T15:22:44.225" v="575" actId="478"/>
          <ac:spMkLst>
            <pc:docMk/>
            <pc:sldMk cId="2737049689" sldId="260"/>
            <ac:spMk id="4" creationId="{8801D0D8-8E0A-EBB7-EC7B-F8DFC5A721DA}"/>
          </ac:spMkLst>
        </pc:spChg>
        <pc:picChg chg="add del mod">
          <ac:chgData name="Ilse Delbaere" userId="c9ebe14d-0176-4076-a360-816f969d0a58" providerId="ADAL" clId="{D60A328F-944D-4358-846B-85272D581C4B}" dt="2023-06-19T15:22:21.484" v="573" actId="478"/>
          <ac:picMkLst>
            <pc:docMk/>
            <pc:sldMk cId="2737049689" sldId="260"/>
            <ac:picMk id="5" creationId="{013EB2BB-9482-F213-06E9-02ADDF46D2C9}"/>
          </ac:picMkLst>
        </pc:picChg>
        <pc:picChg chg="add">
          <ac:chgData name="Ilse Delbaere" userId="c9ebe14d-0176-4076-a360-816f969d0a58" providerId="ADAL" clId="{D60A328F-944D-4358-846B-85272D581C4B}" dt="2023-06-19T15:22:21.898" v="574" actId="22"/>
          <ac:picMkLst>
            <pc:docMk/>
            <pc:sldMk cId="2737049689" sldId="260"/>
            <ac:picMk id="7" creationId="{3D410206-B466-B5A7-FBBA-6F0965DD0BC6}"/>
          </ac:picMkLst>
        </pc:picChg>
      </pc:sldChg>
      <pc:sldChg chg="addSp delSp modSp new mod modAnim">
        <pc:chgData name="Ilse Delbaere" userId="c9ebe14d-0176-4076-a360-816f969d0a58" providerId="ADAL" clId="{D60A328F-944D-4358-846B-85272D581C4B}" dt="2023-06-19T16:24:56.092" v="1061"/>
        <pc:sldMkLst>
          <pc:docMk/>
          <pc:sldMk cId="3526747399" sldId="261"/>
        </pc:sldMkLst>
        <pc:spChg chg="del">
          <ac:chgData name="Ilse Delbaere" userId="c9ebe14d-0176-4076-a360-816f969d0a58" providerId="ADAL" clId="{D60A328F-944D-4358-846B-85272D581C4B}" dt="2023-06-19T13:11:23.592" v="531" actId="478"/>
          <ac:spMkLst>
            <pc:docMk/>
            <pc:sldMk cId="3526747399" sldId="261"/>
            <ac:spMk id="2" creationId="{4484E213-EB21-8988-4B89-ED7DEA0805CE}"/>
          </ac:spMkLst>
        </pc:spChg>
        <pc:spChg chg="del">
          <ac:chgData name="Ilse Delbaere" userId="c9ebe14d-0176-4076-a360-816f969d0a58" providerId="ADAL" clId="{D60A328F-944D-4358-846B-85272D581C4B}" dt="2023-06-16T14:31:09.846" v="285" actId="931"/>
          <ac:spMkLst>
            <pc:docMk/>
            <pc:sldMk cId="3526747399" sldId="261"/>
            <ac:spMk id="3" creationId="{FCD912D2-702E-C579-81C7-61556600F660}"/>
          </ac:spMkLst>
        </pc:spChg>
        <pc:spChg chg="add del mod">
          <ac:chgData name="Ilse Delbaere" userId="c9ebe14d-0176-4076-a360-816f969d0a58" providerId="ADAL" clId="{D60A328F-944D-4358-846B-85272D581C4B}" dt="2023-06-16T14:31:55.082" v="289" actId="931"/>
          <ac:spMkLst>
            <pc:docMk/>
            <pc:sldMk cId="3526747399" sldId="261"/>
            <ac:spMk id="7" creationId="{1AC6D1AC-3214-E41A-5576-DAE6ACF87EA5}"/>
          </ac:spMkLst>
        </pc:spChg>
        <pc:spChg chg="add del mod">
          <ac:chgData name="Ilse Delbaere" userId="c9ebe14d-0176-4076-a360-816f969d0a58" providerId="ADAL" clId="{D60A328F-944D-4358-846B-85272D581C4B}" dt="2023-06-19T13:11:24.839" v="532" actId="478"/>
          <ac:spMkLst>
            <pc:docMk/>
            <pc:sldMk cId="3526747399" sldId="261"/>
            <ac:spMk id="11" creationId="{00103BF1-FF25-FFCD-99DC-F2C41966825E}"/>
          </ac:spMkLst>
        </pc:spChg>
        <pc:spChg chg="add mod">
          <ac:chgData name="Ilse Delbaere" userId="c9ebe14d-0176-4076-a360-816f969d0a58" providerId="ADAL" clId="{D60A328F-944D-4358-846B-85272D581C4B}" dt="2023-06-19T16:23:02.632" v="1017" actId="14100"/>
          <ac:spMkLst>
            <pc:docMk/>
            <pc:sldMk cId="3526747399" sldId="261"/>
            <ac:spMk id="16" creationId="{CAFA527A-A9D3-8133-BA9A-7A3500EDB2C6}"/>
          </ac:spMkLst>
        </pc:spChg>
        <pc:spChg chg="add mod">
          <ac:chgData name="Ilse Delbaere" userId="c9ebe14d-0176-4076-a360-816f969d0a58" providerId="ADAL" clId="{D60A328F-944D-4358-846B-85272D581C4B}" dt="2023-06-19T16:23:16.074" v="1021" actId="14100"/>
          <ac:spMkLst>
            <pc:docMk/>
            <pc:sldMk cId="3526747399" sldId="261"/>
            <ac:spMk id="17" creationId="{DA7DE506-9233-DEF0-EA1D-6241F5BC24EF}"/>
          </ac:spMkLst>
        </pc:spChg>
        <pc:spChg chg="add mod">
          <ac:chgData name="Ilse Delbaere" userId="c9ebe14d-0176-4076-a360-816f969d0a58" providerId="ADAL" clId="{D60A328F-944D-4358-846B-85272D581C4B}" dt="2023-06-19T16:23:34.799" v="1026" actId="14100"/>
          <ac:spMkLst>
            <pc:docMk/>
            <pc:sldMk cId="3526747399" sldId="261"/>
            <ac:spMk id="20" creationId="{03E8272E-0C1E-5512-C6A5-5E1DBDCAB73F}"/>
          </ac:spMkLst>
        </pc:spChg>
        <pc:spChg chg="add mod">
          <ac:chgData name="Ilse Delbaere" userId="c9ebe14d-0176-4076-a360-816f969d0a58" providerId="ADAL" clId="{D60A328F-944D-4358-846B-85272D581C4B}" dt="2023-06-19T16:23:51.244" v="1029" actId="14100"/>
          <ac:spMkLst>
            <pc:docMk/>
            <pc:sldMk cId="3526747399" sldId="261"/>
            <ac:spMk id="21" creationId="{FF9E4CFC-A97C-F6AD-4A3F-DCB837E6B240}"/>
          </ac:spMkLst>
        </pc:spChg>
        <pc:spChg chg="add mod">
          <ac:chgData name="Ilse Delbaere" userId="c9ebe14d-0176-4076-a360-816f969d0a58" providerId="ADAL" clId="{D60A328F-944D-4358-846B-85272D581C4B}" dt="2023-06-19T16:24:44.842" v="1059" actId="1076"/>
          <ac:spMkLst>
            <pc:docMk/>
            <pc:sldMk cId="3526747399" sldId="261"/>
            <ac:spMk id="22" creationId="{D312A2DD-3B0C-2DBD-E955-AD28F44CE4C1}"/>
          </ac:spMkLst>
        </pc:spChg>
        <pc:picChg chg="add del mod">
          <ac:chgData name="Ilse Delbaere" userId="c9ebe14d-0176-4076-a360-816f969d0a58" providerId="ADAL" clId="{D60A328F-944D-4358-846B-85272D581C4B}" dt="2023-06-19T13:16:06.477" v="552" actId="478"/>
          <ac:picMkLst>
            <pc:docMk/>
            <pc:sldMk cId="3526747399" sldId="261"/>
            <ac:picMk id="4" creationId="{B5CE2A86-B158-92FE-8FB9-D308D0BA6C0F}"/>
          </ac:picMkLst>
        </pc:picChg>
        <pc:picChg chg="add del mod">
          <ac:chgData name="Ilse Delbaere" userId="c9ebe14d-0176-4076-a360-816f969d0a58" providerId="ADAL" clId="{D60A328F-944D-4358-846B-85272D581C4B}" dt="2023-06-16T14:31:16.702" v="288" actId="478"/>
          <ac:picMkLst>
            <pc:docMk/>
            <pc:sldMk cId="3526747399" sldId="261"/>
            <ac:picMk id="5" creationId="{02A872D9-C83E-918F-A93D-23A05E18F87F}"/>
          </ac:picMkLst>
        </pc:picChg>
        <pc:picChg chg="add mod">
          <ac:chgData name="Ilse Delbaere" userId="c9ebe14d-0176-4076-a360-816f969d0a58" providerId="ADAL" clId="{D60A328F-944D-4358-846B-85272D581C4B}" dt="2023-06-19T13:16:35.913" v="557" actId="1076"/>
          <ac:picMkLst>
            <pc:docMk/>
            <pc:sldMk cId="3526747399" sldId="261"/>
            <ac:picMk id="6" creationId="{7BCA49AE-4561-B1CD-9777-E8B8F73F5D2A}"/>
          </ac:picMkLst>
        </pc:picChg>
        <pc:picChg chg="add mod">
          <ac:chgData name="Ilse Delbaere" userId="c9ebe14d-0176-4076-a360-816f969d0a58" providerId="ADAL" clId="{D60A328F-944D-4358-846B-85272D581C4B}" dt="2023-06-19T13:16:33.067" v="556" actId="1076"/>
          <ac:picMkLst>
            <pc:docMk/>
            <pc:sldMk cId="3526747399" sldId="261"/>
            <ac:picMk id="8" creationId="{AB4E564E-CFD7-5541-41B5-E8706E1F28EE}"/>
          </ac:picMkLst>
        </pc:picChg>
        <pc:picChg chg="add del mod">
          <ac:chgData name="Ilse Delbaere" userId="c9ebe14d-0176-4076-a360-816f969d0a58" providerId="ADAL" clId="{D60A328F-944D-4358-846B-85272D581C4B}" dt="2023-06-16T14:32:18.783" v="292" actId="478"/>
          <ac:picMkLst>
            <pc:docMk/>
            <pc:sldMk cId="3526747399" sldId="261"/>
            <ac:picMk id="9" creationId="{B92F8DC5-6429-413B-ACB0-4ADFD4AC05DD}"/>
          </ac:picMkLst>
        </pc:picChg>
        <pc:picChg chg="add mod">
          <ac:chgData name="Ilse Delbaere" userId="c9ebe14d-0176-4076-a360-816f969d0a58" providerId="ADAL" clId="{D60A328F-944D-4358-846B-85272D581C4B}" dt="2023-06-19T13:20:55.258" v="560" actId="14100"/>
          <ac:picMkLst>
            <pc:docMk/>
            <pc:sldMk cId="3526747399" sldId="261"/>
            <ac:picMk id="10" creationId="{C1B6A6AB-CEF9-3A34-DB88-FB15A9A30887}"/>
          </ac:picMkLst>
        </pc:picChg>
        <pc:picChg chg="add mod">
          <ac:chgData name="Ilse Delbaere" userId="c9ebe14d-0176-4076-a360-816f969d0a58" providerId="ADAL" clId="{D60A328F-944D-4358-846B-85272D581C4B}" dt="2023-06-19T16:23:06.366" v="1019" actId="1076"/>
          <ac:picMkLst>
            <pc:docMk/>
            <pc:sldMk cId="3526747399" sldId="261"/>
            <ac:picMk id="13" creationId="{7F028FA4-E280-F999-BD2B-C2A259CA6EDF}"/>
          </ac:picMkLst>
        </pc:picChg>
        <pc:picChg chg="add mod">
          <ac:chgData name="Ilse Delbaere" userId="c9ebe14d-0176-4076-a360-816f969d0a58" providerId="ADAL" clId="{D60A328F-944D-4358-846B-85272D581C4B}" dt="2023-06-19T13:26:09.844" v="571" actId="1076"/>
          <ac:picMkLst>
            <pc:docMk/>
            <pc:sldMk cId="3526747399" sldId="261"/>
            <ac:picMk id="15" creationId="{6FFBA370-42EF-E01F-F9F9-1506BBF68DA6}"/>
          </ac:picMkLst>
        </pc:picChg>
        <pc:picChg chg="add del">
          <ac:chgData name="Ilse Delbaere" userId="c9ebe14d-0176-4076-a360-816f969d0a58" providerId="ADAL" clId="{D60A328F-944D-4358-846B-85272D581C4B}" dt="2023-06-19T16:23:27.607" v="1023" actId="22"/>
          <ac:picMkLst>
            <pc:docMk/>
            <pc:sldMk cId="3526747399" sldId="261"/>
            <ac:picMk id="19" creationId="{5164EB05-FCA2-B999-826E-7F1A466C3C38}"/>
          </ac:picMkLst>
        </pc:picChg>
      </pc:sldChg>
      <pc:sldChg chg="addSp delSp modSp new mod ord chgLayout">
        <pc:chgData name="Ilse Delbaere" userId="c9ebe14d-0176-4076-a360-816f969d0a58" providerId="ADAL" clId="{D60A328F-944D-4358-846B-85272D581C4B}" dt="2023-06-19T15:36:52.349" v="597"/>
        <pc:sldMkLst>
          <pc:docMk/>
          <pc:sldMk cId="867711298" sldId="262"/>
        </pc:sldMkLst>
        <pc:spChg chg="mod ord">
          <ac:chgData name="Ilse Delbaere" userId="c9ebe14d-0176-4076-a360-816f969d0a58" providerId="ADAL" clId="{D60A328F-944D-4358-846B-85272D581C4B}" dt="2023-06-16T14:36:01.280" v="359" actId="700"/>
          <ac:spMkLst>
            <pc:docMk/>
            <pc:sldMk cId="867711298" sldId="262"/>
            <ac:spMk id="2" creationId="{9C7F8E0C-73EB-A4CE-C54F-4C0A5CEBC642}"/>
          </ac:spMkLst>
        </pc:spChg>
        <pc:spChg chg="del">
          <ac:chgData name="Ilse Delbaere" userId="c9ebe14d-0176-4076-a360-816f969d0a58" providerId="ADAL" clId="{D60A328F-944D-4358-846B-85272D581C4B}" dt="2023-06-16T14:34:42.555" v="345" actId="478"/>
          <ac:spMkLst>
            <pc:docMk/>
            <pc:sldMk cId="867711298" sldId="262"/>
            <ac:spMk id="3" creationId="{20FB50C1-C2A3-F9F3-2E62-C005DCDAAE68}"/>
          </ac:spMkLst>
        </pc:spChg>
        <pc:spChg chg="add mod">
          <ac:chgData name="Ilse Delbaere" userId="c9ebe14d-0176-4076-a360-816f969d0a58" providerId="ADAL" clId="{D60A328F-944D-4358-846B-85272D581C4B}" dt="2023-06-16T14:36:31.966" v="367" actId="1076"/>
          <ac:spMkLst>
            <pc:docMk/>
            <pc:sldMk cId="867711298" sldId="262"/>
            <ac:spMk id="6" creationId="{A42C3254-5AA6-F271-26EB-ED0181721463}"/>
          </ac:spMkLst>
        </pc:spChg>
        <pc:spChg chg="add mod ord">
          <ac:chgData name="Ilse Delbaere" userId="c9ebe14d-0176-4076-a360-816f969d0a58" providerId="ADAL" clId="{D60A328F-944D-4358-846B-85272D581C4B}" dt="2023-06-16T14:37:25.890" v="424" actId="14100"/>
          <ac:spMkLst>
            <pc:docMk/>
            <pc:sldMk cId="867711298" sldId="262"/>
            <ac:spMk id="7" creationId="{87A429A5-6248-6628-2CD6-B52F630CC4E3}"/>
          </ac:spMkLst>
        </pc:spChg>
        <pc:picChg chg="add mod">
          <ac:chgData name="Ilse Delbaere" userId="c9ebe14d-0176-4076-a360-816f969d0a58" providerId="ADAL" clId="{D60A328F-944D-4358-846B-85272D581C4B}" dt="2023-06-16T14:36:29.296" v="366" actId="1076"/>
          <ac:picMkLst>
            <pc:docMk/>
            <pc:sldMk cId="867711298" sldId="262"/>
            <ac:picMk id="5" creationId="{029FE8F0-AF5F-858D-CB09-B1DCE08C1312}"/>
          </ac:picMkLst>
        </pc:picChg>
      </pc:sldChg>
      <pc:sldChg chg="addSp delSp modSp new mod ord">
        <pc:chgData name="Ilse Delbaere" userId="c9ebe14d-0176-4076-a360-816f969d0a58" providerId="ADAL" clId="{D60A328F-944D-4358-846B-85272D581C4B}" dt="2023-06-19T15:36:53.910" v="599"/>
        <pc:sldMkLst>
          <pc:docMk/>
          <pc:sldMk cId="3664585784" sldId="263"/>
        </pc:sldMkLst>
        <pc:spChg chg="mod">
          <ac:chgData name="Ilse Delbaere" userId="c9ebe14d-0176-4076-a360-816f969d0a58" providerId="ADAL" clId="{D60A328F-944D-4358-846B-85272D581C4B}" dt="2023-06-16T14:39:40.587" v="476" actId="313"/>
          <ac:spMkLst>
            <pc:docMk/>
            <pc:sldMk cId="3664585784" sldId="263"/>
            <ac:spMk id="2" creationId="{735386B7-8AC3-ED4A-CF04-936A94B2AC19}"/>
          </ac:spMkLst>
        </pc:spChg>
        <pc:spChg chg="del">
          <ac:chgData name="Ilse Delbaere" userId="c9ebe14d-0176-4076-a360-816f969d0a58" providerId="ADAL" clId="{D60A328F-944D-4358-846B-85272D581C4B}" dt="2023-06-16T14:40:42.508" v="482" actId="478"/>
          <ac:spMkLst>
            <pc:docMk/>
            <pc:sldMk cId="3664585784" sldId="263"/>
            <ac:spMk id="3" creationId="{C90BE4FA-B7B4-69E6-8936-B7A7CCC6B275}"/>
          </ac:spMkLst>
        </pc:spChg>
        <pc:spChg chg="add mod">
          <ac:chgData name="Ilse Delbaere" userId="c9ebe14d-0176-4076-a360-816f969d0a58" providerId="ADAL" clId="{D60A328F-944D-4358-846B-85272D581C4B}" dt="2023-06-16T14:39:55.874" v="478" actId="1076"/>
          <ac:spMkLst>
            <pc:docMk/>
            <pc:sldMk cId="3664585784" sldId="263"/>
            <ac:spMk id="6" creationId="{025EB4CA-82D0-0818-F18B-707E7089E8B1}"/>
          </ac:spMkLst>
        </pc:spChg>
        <pc:spChg chg="add del mod">
          <ac:chgData name="Ilse Delbaere" userId="c9ebe14d-0176-4076-a360-816f969d0a58" providerId="ADAL" clId="{D60A328F-944D-4358-846B-85272D581C4B}" dt="2023-06-16T14:40:42.510" v="484"/>
          <ac:spMkLst>
            <pc:docMk/>
            <pc:sldMk cId="3664585784" sldId="263"/>
            <ac:spMk id="7" creationId="{ABCB463F-1094-20A5-D617-589DDC20D733}"/>
          </ac:spMkLst>
        </pc:spChg>
        <pc:spChg chg="add mod">
          <ac:chgData name="Ilse Delbaere" userId="c9ebe14d-0176-4076-a360-816f969d0a58" providerId="ADAL" clId="{D60A328F-944D-4358-846B-85272D581C4B}" dt="2023-06-16T14:42:49.406" v="527" actId="1076"/>
          <ac:spMkLst>
            <pc:docMk/>
            <pc:sldMk cId="3664585784" sldId="263"/>
            <ac:spMk id="8" creationId="{0BF3BF47-9976-CB7E-91E4-D0521B5B0B6B}"/>
          </ac:spMkLst>
        </pc:spChg>
        <pc:picChg chg="add mod">
          <ac:chgData name="Ilse Delbaere" userId="c9ebe14d-0176-4076-a360-816f969d0a58" providerId="ADAL" clId="{D60A328F-944D-4358-846B-85272D581C4B}" dt="2023-06-16T14:40:10.382" v="480" actId="1076"/>
          <ac:picMkLst>
            <pc:docMk/>
            <pc:sldMk cId="3664585784" sldId="263"/>
            <ac:picMk id="5" creationId="{BC5F8238-3738-FAFC-49C8-AFD66E53C5E5}"/>
          </ac:picMkLst>
        </pc:picChg>
        <pc:picChg chg="add mod ord">
          <ac:chgData name="Ilse Delbaere" userId="c9ebe14d-0176-4076-a360-816f969d0a58" providerId="ADAL" clId="{D60A328F-944D-4358-846B-85272D581C4B}" dt="2023-06-16T14:42:41.172" v="526" actId="1076"/>
          <ac:picMkLst>
            <pc:docMk/>
            <pc:sldMk cId="3664585784" sldId="263"/>
            <ac:picMk id="10" creationId="{35D98A61-D37B-1191-24C1-836317CCCA84}"/>
          </ac:picMkLst>
        </pc:picChg>
      </pc:sldChg>
      <pc:sldChg chg="addSp delSp modSp add mod">
        <pc:chgData name="Ilse Delbaere" userId="c9ebe14d-0176-4076-a360-816f969d0a58" providerId="ADAL" clId="{D60A328F-944D-4358-846B-85272D581C4B}" dt="2023-06-19T13:16:23.611" v="555" actId="1076"/>
        <pc:sldMkLst>
          <pc:docMk/>
          <pc:sldMk cId="3818587398" sldId="264"/>
        </pc:sldMkLst>
        <pc:picChg chg="add mod">
          <ac:chgData name="Ilse Delbaere" userId="c9ebe14d-0176-4076-a360-816f969d0a58" providerId="ADAL" clId="{D60A328F-944D-4358-846B-85272D581C4B}" dt="2023-06-19T13:16:20.884" v="554" actId="14100"/>
          <ac:picMkLst>
            <pc:docMk/>
            <pc:sldMk cId="3818587398" sldId="264"/>
            <ac:picMk id="3" creationId="{39935870-0C71-B492-6469-6AA381D901BE}"/>
          </ac:picMkLst>
        </pc:picChg>
        <pc:picChg chg="mod">
          <ac:chgData name="Ilse Delbaere" userId="c9ebe14d-0176-4076-a360-816f969d0a58" providerId="ADAL" clId="{D60A328F-944D-4358-846B-85272D581C4B}" dt="2023-06-19T13:16:23.611" v="555" actId="1076"/>
          <ac:picMkLst>
            <pc:docMk/>
            <pc:sldMk cId="3818587398" sldId="264"/>
            <ac:picMk id="4" creationId="{B5CE2A86-B158-92FE-8FB9-D308D0BA6C0F}"/>
          </ac:picMkLst>
        </pc:picChg>
        <pc:picChg chg="del">
          <ac:chgData name="Ilse Delbaere" userId="c9ebe14d-0176-4076-a360-816f969d0a58" providerId="ADAL" clId="{D60A328F-944D-4358-846B-85272D581C4B}" dt="2023-06-19T13:13:56.239" v="544" actId="478"/>
          <ac:picMkLst>
            <pc:docMk/>
            <pc:sldMk cId="3818587398" sldId="264"/>
            <ac:picMk id="6" creationId="{7BCA49AE-4561-B1CD-9777-E8B8F73F5D2A}"/>
          </ac:picMkLst>
        </pc:picChg>
        <pc:picChg chg="del">
          <ac:chgData name="Ilse Delbaere" userId="c9ebe14d-0176-4076-a360-816f969d0a58" providerId="ADAL" clId="{D60A328F-944D-4358-846B-85272D581C4B}" dt="2023-06-19T13:13:56.982" v="545" actId="478"/>
          <ac:picMkLst>
            <pc:docMk/>
            <pc:sldMk cId="3818587398" sldId="264"/>
            <ac:picMk id="8" creationId="{AB4E564E-CFD7-5541-41B5-E8706E1F28EE}"/>
          </ac:picMkLst>
        </pc:picChg>
      </pc:sldChg>
      <pc:sldChg chg="addSp delSp modSp new mod">
        <pc:chgData name="Ilse Delbaere" userId="c9ebe14d-0176-4076-a360-816f969d0a58" providerId="ADAL" clId="{D60A328F-944D-4358-846B-85272D581C4B}" dt="2023-06-19T15:43:38.168" v="611" actId="1076"/>
        <pc:sldMkLst>
          <pc:docMk/>
          <pc:sldMk cId="812621466" sldId="265"/>
        </pc:sldMkLst>
        <pc:spChg chg="del">
          <ac:chgData name="Ilse Delbaere" userId="c9ebe14d-0176-4076-a360-816f969d0a58" providerId="ADAL" clId="{D60A328F-944D-4358-846B-85272D581C4B}" dt="2023-06-19T15:43:04.674" v="604" actId="478"/>
          <ac:spMkLst>
            <pc:docMk/>
            <pc:sldMk cId="812621466" sldId="265"/>
            <ac:spMk id="2" creationId="{74BCC629-5F67-2185-6CE7-412C50BEB5E6}"/>
          </ac:spMkLst>
        </pc:spChg>
        <pc:spChg chg="del">
          <ac:chgData name="Ilse Delbaere" userId="c9ebe14d-0176-4076-a360-816f969d0a58" providerId="ADAL" clId="{D60A328F-944D-4358-846B-85272D581C4B}" dt="2023-06-19T15:43:05.978" v="605" actId="478"/>
          <ac:spMkLst>
            <pc:docMk/>
            <pc:sldMk cId="812621466" sldId="265"/>
            <ac:spMk id="3" creationId="{D5C89BC8-F59E-F294-2FF5-7C12D83548CD}"/>
          </ac:spMkLst>
        </pc:spChg>
        <pc:spChg chg="add del">
          <ac:chgData name="Ilse Delbaere" userId="c9ebe14d-0176-4076-a360-816f969d0a58" providerId="ADAL" clId="{D60A328F-944D-4358-846B-85272D581C4B}" dt="2023-06-19T15:43:10.359" v="607" actId="478"/>
          <ac:spMkLst>
            <pc:docMk/>
            <pc:sldMk cId="812621466" sldId="265"/>
            <ac:spMk id="4" creationId="{E27D1751-99B8-B54A-CCF1-A44D26AA0DD2}"/>
          </ac:spMkLst>
        </pc:spChg>
        <pc:picChg chg="add mod">
          <ac:chgData name="Ilse Delbaere" userId="c9ebe14d-0176-4076-a360-816f969d0a58" providerId="ADAL" clId="{D60A328F-944D-4358-846B-85272D581C4B}" dt="2023-06-19T15:43:38.168" v="611" actId="1076"/>
          <ac:picMkLst>
            <pc:docMk/>
            <pc:sldMk cId="812621466" sldId="265"/>
            <ac:picMk id="6" creationId="{EB4C2ABF-46E5-45A4-BA28-4045DDC7F821}"/>
          </ac:picMkLst>
        </pc:picChg>
      </pc:sldChg>
      <pc:sldChg chg="delSp new del mod modClrScheme chgLayout">
        <pc:chgData name="Ilse Delbaere" userId="c9ebe14d-0176-4076-a360-816f969d0a58" providerId="ADAL" clId="{D60A328F-944D-4358-846B-85272D581C4B}" dt="2023-06-19T15:42:59.016" v="602" actId="47"/>
        <pc:sldMkLst>
          <pc:docMk/>
          <pc:sldMk cId="2077761564" sldId="265"/>
        </pc:sldMkLst>
        <pc:spChg chg="del">
          <ac:chgData name="Ilse Delbaere" userId="c9ebe14d-0176-4076-a360-816f969d0a58" providerId="ADAL" clId="{D60A328F-944D-4358-846B-85272D581C4B}" dt="2023-06-19T15:42:52.742" v="601" actId="700"/>
          <ac:spMkLst>
            <pc:docMk/>
            <pc:sldMk cId="2077761564" sldId="265"/>
            <ac:spMk id="2" creationId="{0F8FA09F-D586-FAF0-7058-3C79BE3E6CD5}"/>
          </ac:spMkLst>
        </pc:spChg>
        <pc:spChg chg="del">
          <ac:chgData name="Ilse Delbaere" userId="c9ebe14d-0176-4076-a360-816f969d0a58" providerId="ADAL" clId="{D60A328F-944D-4358-846B-85272D581C4B}" dt="2023-06-19T15:42:52.742" v="601" actId="700"/>
          <ac:spMkLst>
            <pc:docMk/>
            <pc:sldMk cId="2077761564" sldId="265"/>
            <ac:spMk id="3" creationId="{88C3EA12-3DB7-D265-8C67-955395D22000}"/>
          </ac:spMkLst>
        </pc:spChg>
      </pc:sldChg>
      <pc:sldChg chg="new del">
        <pc:chgData name="Ilse Delbaere" userId="c9ebe14d-0176-4076-a360-816f969d0a58" providerId="ADAL" clId="{D60A328F-944D-4358-846B-85272D581C4B}" dt="2023-06-19T15:56:16.083" v="702" actId="47"/>
        <pc:sldMkLst>
          <pc:docMk/>
          <pc:sldMk cId="660812610" sldId="266"/>
        </pc:sldMkLst>
      </pc:sldChg>
      <pc:sldChg chg="addSp delSp modSp new mod modNotesTx">
        <pc:chgData name="Ilse Delbaere" userId="c9ebe14d-0176-4076-a360-816f969d0a58" providerId="ADAL" clId="{D60A328F-944D-4358-846B-85272D581C4B}" dt="2023-06-19T15:55:59.048" v="701" actId="1076"/>
        <pc:sldMkLst>
          <pc:docMk/>
          <pc:sldMk cId="1915557558" sldId="267"/>
        </pc:sldMkLst>
        <pc:spChg chg="del mod">
          <ac:chgData name="Ilse Delbaere" userId="c9ebe14d-0176-4076-a360-816f969d0a58" providerId="ADAL" clId="{D60A328F-944D-4358-846B-85272D581C4B}" dt="2023-06-19T15:55:54.980" v="699" actId="478"/>
          <ac:spMkLst>
            <pc:docMk/>
            <pc:sldMk cId="1915557558" sldId="267"/>
            <ac:spMk id="2" creationId="{84750DE3-1F2A-40B0-1F97-2DA81B157096}"/>
          </ac:spMkLst>
        </pc:spChg>
        <pc:spChg chg="del">
          <ac:chgData name="Ilse Delbaere" userId="c9ebe14d-0176-4076-a360-816f969d0a58" providerId="ADAL" clId="{D60A328F-944D-4358-846B-85272D581C4B}" dt="2023-06-19T15:53:55.933" v="680" actId="478"/>
          <ac:spMkLst>
            <pc:docMk/>
            <pc:sldMk cId="1915557558" sldId="267"/>
            <ac:spMk id="3" creationId="{1FDA87EE-3B4F-2EEA-0AC0-1D87FE56D29E}"/>
          </ac:spMkLst>
        </pc:spChg>
        <pc:spChg chg="add del mod">
          <ac:chgData name="Ilse Delbaere" userId="c9ebe14d-0176-4076-a360-816f969d0a58" providerId="ADAL" clId="{D60A328F-944D-4358-846B-85272D581C4B}" dt="2023-06-19T15:55:56.625" v="700" actId="478"/>
          <ac:spMkLst>
            <pc:docMk/>
            <pc:sldMk cId="1915557558" sldId="267"/>
            <ac:spMk id="7" creationId="{8DE93D6E-C269-4BAC-83FB-F1E8C4EA0A28}"/>
          </ac:spMkLst>
        </pc:spChg>
        <pc:picChg chg="add mod">
          <ac:chgData name="Ilse Delbaere" userId="c9ebe14d-0176-4076-a360-816f969d0a58" providerId="ADAL" clId="{D60A328F-944D-4358-846B-85272D581C4B}" dt="2023-06-19T15:55:59.048" v="701" actId="1076"/>
          <ac:picMkLst>
            <pc:docMk/>
            <pc:sldMk cId="1915557558" sldId="267"/>
            <ac:picMk id="5" creationId="{3C091035-6CA9-8C29-714B-025A37BB99CA}"/>
          </ac:picMkLst>
        </pc:picChg>
      </pc:sldChg>
      <pc:sldChg chg="modSp new mod">
        <pc:chgData name="Ilse Delbaere" userId="c9ebe14d-0176-4076-a360-816f969d0a58" providerId="ADAL" clId="{D60A328F-944D-4358-846B-85272D581C4B}" dt="2023-06-19T16:20:36.406" v="1006" actId="20577"/>
        <pc:sldMkLst>
          <pc:docMk/>
          <pc:sldMk cId="8157316" sldId="268"/>
        </pc:sldMkLst>
        <pc:spChg chg="mod">
          <ac:chgData name="Ilse Delbaere" userId="c9ebe14d-0176-4076-a360-816f969d0a58" providerId="ADAL" clId="{D60A328F-944D-4358-846B-85272D581C4B}" dt="2023-06-19T15:58:00.021" v="795" actId="27636"/>
          <ac:spMkLst>
            <pc:docMk/>
            <pc:sldMk cId="8157316" sldId="268"/>
            <ac:spMk id="2" creationId="{8BF2F3F1-A158-AEDE-53D3-46DD492B80FF}"/>
          </ac:spMkLst>
        </pc:spChg>
        <pc:spChg chg="mod">
          <ac:chgData name="Ilse Delbaere" userId="c9ebe14d-0176-4076-a360-816f969d0a58" providerId="ADAL" clId="{D60A328F-944D-4358-846B-85272D581C4B}" dt="2023-06-19T16:20:36.406" v="1006" actId="20577"/>
          <ac:spMkLst>
            <pc:docMk/>
            <pc:sldMk cId="8157316" sldId="268"/>
            <ac:spMk id="3" creationId="{F646E91D-FD37-8167-0634-6553E22511B5}"/>
          </ac:spMkLst>
        </pc:spChg>
      </pc:sldChg>
      <pc:sldChg chg="addSp delSp modSp new mod modNotesTx">
        <pc:chgData name="Ilse Delbaere" userId="c9ebe14d-0176-4076-a360-816f969d0a58" providerId="ADAL" clId="{D60A328F-944D-4358-846B-85272D581C4B}" dt="2023-06-19T16:00:03.391" v="855"/>
        <pc:sldMkLst>
          <pc:docMk/>
          <pc:sldMk cId="2406732671" sldId="269"/>
        </pc:sldMkLst>
        <pc:spChg chg="del">
          <ac:chgData name="Ilse Delbaere" userId="c9ebe14d-0176-4076-a360-816f969d0a58" providerId="ADAL" clId="{D60A328F-944D-4358-846B-85272D581C4B}" dt="2023-06-19T15:59:09.178" v="824" actId="478"/>
          <ac:spMkLst>
            <pc:docMk/>
            <pc:sldMk cId="2406732671" sldId="269"/>
            <ac:spMk id="2" creationId="{2CD11420-CFDA-E1DF-8522-C0E1B1992231}"/>
          </ac:spMkLst>
        </pc:spChg>
        <pc:spChg chg="del">
          <ac:chgData name="Ilse Delbaere" userId="c9ebe14d-0176-4076-a360-816f969d0a58" providerId="ADAL" clId="{D60A328F-944D-4358-846B-85272D581C4B}" dt="2023-06-19T15:59:07.898" v="823" actId="478"/>
          <ac:spMkLst>
            <pc:docMk/>
            <pc:sldMk cId="2406732671" sldId="269"/>
            <ac:spMk id="3" creationId="{22B1267E-FFD2-1832-B5DA-86F6F1B2B1B2}"/>
          </ac:spMkLst>
        </pc:spChg>
        <pc:picChg chg="add mod">
          <ac:chgData name="Ilse Delbaere" userId="c9ebe14d-0176-4076-a360-816f969d0a58" providerId="ADAL" clId="{D60A328F-944D-4358-846B-85272D581C4B}" dt="2023-06-19T16:00:03.391" v="855"/>
          <ac:picMkLst>
            <pc:docMk/>
            <pc:sldMk cId="2406732671" sldId="269"/>
            <ac:picMk id="5" creationId="{A969EB71-CA17-E9E6-E3A9-940ACD7C0092}"/>
          </ac:picMkLst>
        </pc:picChg>
      </pc:sldChg>
      <pc:sldChg chg="addSp delSp modSp new mod modNotesTx">
        <pc:chgData name="Ilse Delbaere" userId="c9ebe14d-0176-4076-a360-816f969d0a58" providerId="ADAL" clId="{D60A328F-944D-4358-846B-85272D581C4B}" dt="2023-06-19T16:04:35.029" v="927" actId="478"/>
        <pc:sldMkLst>
          <pc:docMk/>
          <pc:sldMk cId="1857705972" sldId="270"/>
        </pc:sldMkLst>
        <pc:spChg chg="mod">
          <ac:chgData name="Ilse Delbaere" userId="c9ebe14d-0176-4076-a360-816f969d0a58" providerId="ADAL" clId="{D60A328F-944D-4358-846B-85272D581C4B}" dt="2023-06-19T16:04:07.581" v="921" actId="20577"/>
          <ac:spMkLst>
            <pc:docMk/>
            <pc:sldMk cId="1857705972" sldId="270"/>
            <ac:spMk id="2" creationId="{4076C55C-73B9-BD90-60B2-3E9DFBF1F9CA}"/>
          </ac:spMkLst>
        </pc:spChg>
        <pc:spChg chg="del">
          <ac:chgData name="Ilse Delbaere" userId="c9ebe14d-0176-4076-a360-816f969d0a58" providerId="ADAL" clId="{D60A328F-944D-4358-846B-85272D581C4B}" dt="2023-06-19T16:04:35.029" v="927" actId="478"/>
          <ac:spMkLst>
            <pc:docMk/>
            <pc:sldMk cId="1857705972" sldId="270"/>
            <ac:spMk id="3" creationId="{0CDCEF5E-10CC-673C-8D0A-6AC09C88E94B}"/>
          </ac:spMkLst>
        </pc:spChg>
        <pc:picChg chg="add mod">
          <ac:chgData name="Ilse Delbaere" userId="c9ebe14d-0176-4076-a360-816f969d0a58" providerId="ADAL" clId="{D60A328F-944D-4358-846B-85272D581C4B}" dt="2023-06-19T16:04:29.948" v="926" actId="1076"/>
          <ac:picMkLst>
            <pc:docMk/>
            <pc:sldMk cId="1857705972" sldId="270"/>
            <ac:picMk id="5" creationId="{8A8C51BC-2C43-46FB-873A-B70CF3CEE5B4}"/>
          </ac:picMkLst>
        </pc:picChg>
      </pc:sldChg>
      <pc:sldChg chg="addSp delSp modSp new mod modNotesTx">
        <pc:chgData name="Ilse Delbaere" userId="c9ebe14d-0176-4076-a360-816f969d0a58" providerId="ADAL" clId="{D60A328F-944D-4358-846B-85272D581C4B}" dt="2023-06-19T16:15:09.590" v="942"/>
        <pc:sldMkLst>
          <pc:docMk/>
          <pc:sldMk cId="2387465877" sldId="271"/>
        </pc:sldMkLst>
        <pc:spChg chg="del">
          <ac:chgData name="Ilse Delbaere" userId="c9ebe14d-0176-4076-a360-816f969d0a58" providerId="ADAL" clId="{D60A328F-944D-4358-846B-85272D581C4B}" dt="2023-06-19T16:05:49.704" v="929" actId="478"/>
          <ac:spMkLst>
            <pc:docMk/>
            <pc:sldMk cId="2387465877" sldId="271"/>
            <ac:spMk id="2" creationId="{79E2204C-4C3B-E7DF-5739-9562E080B72C}"/>
          </ac:spMkLst>
        </pc:spChg>
        <pc:spChg chg="del">
          <ac:chgData name="Ilse Delbaere" userId="c9ebe14d-0176-4076-a360-816f969d0a58" providerId="ADAL" clId="{D60A328F-944D-4358-846B-85272D581C4B}" dt="2023-06-19T16:05:50.824" v="930" actId="478"/>
          <ac:spMkLst>
            <pc:docMk/>
            <pc:sldMk cId="2387465877" sldId="271"/>
            <ac:spMk id="3" creationId="{D3A533A1-4C5F-BE90-49F4-A4EE7AF12F87}"/>
          </ac:spMkLst>
        </pc:spChg>
        <pc:picChg chg="add mod">
          <ac:chgData name="Ilse Delbaere" userId="c9ebe14d-0176-4076-a360-816f969d0a58" providerId="ADAL" clId="{D60A328F-944D-4358-846B-85272D581C4B}" dt="2023-06-19T16:05:55.624" v="933" actId="1076"/>
          <ac:picMkLst>
            <pc:docMk/>
            <pc:sldMk cId="2387465877" sldId="271"/>
            <ac:picMk id="5" creationId="{423A7FD0-F5C3-DE7B-6398-D56FB681493B}"/>
          </ac:picMkLst>
        </pc:picChg>
      </pc:sldChg>
      <pc:sldChg chg="addSp delSp modSp new mod modNotesTx">
        <pc:chgData name="Ilse Delbaere" userId="c9ebe14d-0176-4076-a360-816f969d0a58" providerId="ADAL" clId="{D60A328F-944D-4358-846B-85272D581C4B}" dt="2023-06-19T16:20:05.452" v="988" actId="1076"/>
        <pc:sldMkLst>
          <pc:docMk/>
          <pc:sldMk cId="3508853529" sldId="272"/>
        </pc:sldMkLst>
        <pc:spChg chg="mod">
          <ac:chgData name="Ilse Delbaere" userId="c9ebe14d-0176-4076-a360-816f969d0a58" providerId="ADAL" clId="{D60A328F-944D-4358-846B-85272D581C4B}" dt="2023-06-19T16:17:59.180" v="962" actId="20577"/>
          <ac:spMkLst>
            <pc:docMk/>
            <pc:sldMk cId="3508853529" sldId="272"/>
            <ac:spMk id="2" creationId="{DE0368FA-66F6-80B0-1C0E-89F22FB8A97D}"/>
          </ac:spMkLst>
        </pc:spChg>
        <pc:spChg chg="del">
          <ac:chgData name="Ilse Delbaere" userId="c9ebe14d-0176-4076-a360-816f969d0a58" providerId="ADAL" clId="{D60A328F-944D-4358-846B-85272D581C4B}" dt="2023-06-19T16:18:40.535" v="976" actId="478"/>
          <ac:spMkLst>
            <pc:docMk/>
            <pc:sldMk cId="3508853529" sldId="272"/>
            <ac:spMk id="3" creationId="{1248191D-F358-A25D-112E-68E1221A331B}"/>
          </ac:spMkLst>
        </pc:spChg>
        <pc:picChg chg="add mod">
          <ac:chgData name="Ilse Delbaere" userId="c9ebe14d-0176-4076-a360-816f969d0a58" providerId="ADAL" clId="{D60A328F-944D-4358-846B-85272D581C4B}" dt="2023-06-19T16:20:03.370" v="987" actId="1076"/>
          <ac:picMkLst>
            <pc:docMk/>
            <pc:sldMk cId="3508853529" sldId="272"/>
            <ac:picMk id="5" creationId="{E3861DE6-E389-5A98-8ABE-E4CACE6714E1}"/>
          </ac:picMkLst>
        </pc:picChg>
        <pc:picChg chg="add mod">
          <ac:chgData name="Ilse Delbaere" userId="c9ebe14d-0176-4076-a360-816f969d0a58" providerId="ADAL" clId="{D60A328F-944D-4358-846B-85272D581C4B}" dt="2023-06-19T16:20:05.452" v="988" actId="1076"/>
          <ac:picMkLst>
            <pc:docMk/>
            <pc:sldMk cId="3508853529" sldId="272"/>
            <ac:picMk id="7" creationId="{FF4CF7E7-E553-6456-6A0B-2B28E2F1287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spPr>
            <a:ln w="28574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Blad1!$A$2:$A$11</c:f>
              <c:numCache>
                <c:formatCode>General</c:formatCode>
                <c:ptCount val="10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</c:numCache>
            </c:numRef>
          </c:cat>
          <c:val>
            <c:numRef>
              <c:f>Blad1!$B$2:$B$11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0.23</c:v>
                </c:pt>
                <c:pt idx="3">
                  <c:v>0.23</c:v>
                </c:pt>
                <c:pt idx="4">
                  <c:v>0.23</c:v>
                </c:pt>
                <c:pt idx="5">
                  <c:v>0.21</c:v>
                </c:pt>
                <c:pt idx="6">
                  <c:v>0.09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73-41FA-AFB8-BDFCB2BE2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6385888"/>
        <c:axId val="1825903648"/>
      </c:lineChart>
      <c:catAx>
        <c:axId val="182638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825903648"/>
        <c:crosses val="autoZero"/>
        <c:auto val="1"/>
        <c:lblAlgn val="ctr"/>
        <c:lblOffset val="100"/>
        <c:noMultiLvlLbl val="0"/>
      </c:catAx>
      <c:valAx>
        <c:axId val="182590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826385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D2362-7A3C-40BB-9517-0C81B3C460FF}" type="datetimeFigureOut">
              <a:rPr lang="nl-BE" smtClean="0"/>
              <a:t>25/08/2023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7B659-DE98-4A44-B3F0-4CC151EA19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535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usselsivf.be/leeftijd-vrouw?doscroll=true#L4-491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usselsivf.be/leeftijd-vrouw?doscroll=true#L4-491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.nl/gezin/uit-studie-blijkt-dat-de-biologische-klok-van-mannen-toch-harder-tikt-dan-altijd-werd-gedacht~a8757f44/?referrer=https%3A%2F%2Fwww.google.com%2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aakbaremens.org/themas/vruchtbaarheid/eicellen-invriezen/eicellen-invriezen-hoe-werkt-dat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7B659-DE98-4A44-B3F0-4CC151EA19F1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752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Bron: </a:t>
            </a:r>
            <a:r>
              <a:rPr lang="nl-BE" sz="1200" dirty="0">
                <a:hlinkClick r:id="rId3"/>
              </a:rPr>
              <a:t>UZ Brussel Fertiliteitskliniek CRG - Brussel (Jette) - Leeftijd van de vrouw (brusselsivf.be)</a:t>
            </a:r>
            <a:endParaRPr lang="nl-BE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7B659-DE98-4A44-B3F0-4CC151EA19F1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431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Bron: </a:t>
            </a:r>
            <a:r>
              <a:rPr lang="nl-BE" sz="2800" dirty="0">
                <a:hlinkClick r:id="rId3"/>
              </a:rPr>
              <a:t>UZ Brussel Fertiliteitskliniek CRG - Brussel (Jette) - Leeftijd van de vrouw (brusselsivf.be)</a:t>
            </a:r>
            <a:endParaRPr lang="nl-BE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Oorspronkelijk: te Velde E.R. &amp; Pearson P. L. (2002). The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variability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female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reproductive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aging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nl-B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lang="nl-BE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Reproduction</a:t>
            </a:r>
            <a:r>
              <a:rPr lang="nl-B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Update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B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(2), 141–154. 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7B659-DE98-4A44-B3F0-4CC151EA19F1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4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Bron: 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Habbema, J. D. F., Eijkemans, M. J. C.,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Leridon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H., &amp; te Velde, E. R. (2015).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Realizing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desired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family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couples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start? </a:t>
            </a:r>
            <a:r>
              <a:rPr lang="nl-B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lang="nl-BE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Reproduction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B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(9), 2215–2221. 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7B659-DE98-4A44-B3F0-4CC151EA19F1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90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Bron: </a:t>
            </a:r>
            <a:r>
              <a:rPr lang="nl-BE" dirty="0">
                <a:hlinkClick r:id="rId3"/>
              </a:rPr>
              <a:t>U</a:t>
            </a:r>
          </a:p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Wood, K. A., &amp;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Goriely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A. (2022). The impact of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paternal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age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 new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mutations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disease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next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generation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nl-B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Fertility and </a:t>
            </a:r>
            <a:r>
              <a:rPr lang="nl-BE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Sterility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nl-B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118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(6), 1001–1012.</a:t>
            </a:r>
            <a:r>
              <a:rPr lang="nl-BE" dirty="0">
                <a:hlinkClick r:id="rId3"/>
              </a:rPr>
              <a:t>it studie blijkt dat de biologische klok van mannen toch harder tikt dan altijd werd gedacht | Gezin | AD.nl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7B659-DE98-4A44-B3F0-4CC151EA19F1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623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Bron: </a:t>
            </a:r>
            <a:r>
              <a:rPr lang="nl-BE" dirty="0">
                <a:hlinkClick r:id="rId3"/>
              </a:rPr>
              <a:t>Hoe werkt eicellen invriezen? - De Maakbare Mens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7B659-DE98-4A44-B3F0-4CC151EA19F1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0390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www.klaarvoorkinderen.be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7B659-DE98-4A44-B3F0-4CC151EA19F1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442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1217C-D668-517B-DFA5-1E772537A5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1634" y="1122362"/>
            <a:ext cx="5756365" cy="247967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567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nl-NL" dirty="0"/>
              <a:t>De invloed van leeftijd op de vruchtbaarheid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8BD888-FDC4-52D5-ED9B-1F282A6B1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840" y="3927566"/>
            <a:ext cx="9742160" cy="133023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4BF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8" name="Afbeelding 7" descr="Afbeelding met verjaardagstaart, ontwerp, taart, illustratie&#10;&#10;Automatisch gegenereerde beschrijving">
            <a:extLst>
              <a:ext uri="{FF2B5EF4-FFF2-40B4-BE49-F238E27FC236}">
                <a16:creationId xmlns:a16="http://schemas.microsoft.com/office/drawing/2014/main" id="{575F7DDC-CFD2-592F-424E-1BF240E09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40" y="362449"/>
            <a:ext cx="3769703" cy="3239589"/>
          </a:xfrm>
          <a:prstGeom prst="rect">
            <a:avLst/>
          </a:prstGeom>
        </p:spPr>
      </p:pic>
      <p:pic>
        <p:nvPicPr>
          <p:cNvPr id="10" name="Afbeelding 9" descr="Afbeelding met Graphics, grafische vormgeving, schermopname, kunst&#10;&#10;Automatisch gegenereerde beschrijving">
            <a:extLst>
              <a:ext uri="{FF2B5EF4-FFF2-40B4-BE49-F238E27FC236}">
                <a16:creationId xmlns:a16="http://schemas.microsoft.com/office/drawing/2014/main" id="{3881188F-703F-C618-3F04-01563113C5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40" y="5603265"/>
            <a:ext cx="1118210" cy="1118210"/>
          </a:xfrm>
          <a:prstGeom prst="rect">
            <a:avLst/>
          </a:prstGeom>
        </p:spPr>
      </p:pic>
      <p:pic>
        <p:nvPicPr>
          <p:cNvPr id="12" name="Afbeelding 11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61C0AB62-390A-21A1-5CB3-9F912517AE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77" y="6162370"/>
            <a:ext cx="1483322" cy="53225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002A442-8E2F-BA07-09F7-C3C564339481}"/>
              </a:ext>
            </a:extLst>
          </p:cNvPr>
          <p:cNvSpPr txBox="1"/>
          <p:nvPr userDrawn="1"/>
        </p:nvSpPr>
        <p:spPr>
          <a:xfrm>
            <a:off x="4240522" y="6386844"/>
            <a:ext cx="27476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>
                <a:solidFill>
                  <a:schemeClr val="accent3">
                    <a:lumMod val="50000"/>
                  </a:schemeClr>
                </a:solidFill>
              </a:rPr>
              <a:t>www.allesovervruchtbaarheid.be</a:t>
            </a:r>
          </a:p>
        </p:txBody>
      </p:sp>
    </p:spTree>
    <p:extLst>
      <p:ext uri="{BB962C8B-B14F-4D97-AF65-F5344CB8AC3E}">
        <p14:creationId xmlns:p14="http://schemas.microsoft.com/office/powerpoint/2010/main" val="134723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EF45D-804E-19D5-EC1E-85AB0B7D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F9BA3FC-C525-1474-D956-FEDAD093F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3D42E9-42B0-A528-E602-4132A1370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1310-2AA3-44AA-8881-4BEE6DA1669B}" type="datetimeFigureOut">
              <a:rPr lang="nl-BE" smtClean="0"/>
              <a:t>25/08/2023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484345-0712-C5F5-DA95-6D91ECB7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407448-4CA9-656F-2BD1-A38772E3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8C62-D5FE-48C9-8E9B-377D04E128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53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5B9563A-091F-6826-5A1A-26652FBD7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C9E94C-54E4-B7DE-32AD-F4FFB55F1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AD35D9-175E-CF03-5EA9-1E2B280F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1310-2AA3-44AA-8881-4BEE6DA1669B}" type="datetimeFigureOut">
              <a:rPr lang="nl-BE" smtClean="0"/>
              <a:t>25/08/2023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AF0378-8985-E9C1-2EDC-C494C19C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329E66-4A06-D8FF-78D3-56359C2F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8C62-D5FE-48C9-8E9B-377D04E128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517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F3E62-C0F0-C73B-C5A5-AA6ACCFA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67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0C134D-8582-C0B5-5395-64B33B6E2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rgbClr val="A4BF9E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7" name="Afbeelding 6" descr="Afbeelding met Graphics, grafische vormgeving, schermopname, kunst&#10;&#10;Automatisch gegenereerde beschrijving">
            <a:extLst>
              <a:ext uri="{FF2B5EF4-FFF2-40B4-BE49-F238E27FC236}">
                <a16:creationId xmlns:a16="http://schemas.microsoft.com/office/drawing/2014/main" id="{758588C1-6FAF-FD1B-5044-6DA6F41DE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40" y="5603265"/>
            <a:ext cx="1118210" cy="1118210"/>
          </a:xfrm>
          <a:prstGeom prst="rect">
            <a:avLst/>
          </a:prstGeom>
        </p:spPr>
      </p:pic>
      <p:pic>
        <p:nvPicPr>
          <p:cNvPr id="8" name="Afbeelding 7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BF90EE1-6F45-001A-95DC-8262572EED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478" y="6162370"/>
            <a:ext cx="1483322" cy="53225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D8D34FF-9BD0-1B24-6D2E-56B2D04137A1}"/>
              </a:ext>
            </a:extLst>
          </p:cNvPr>
          <p:cNvSpPr txBox="1"/>
          <p:nvPr userDrawn="1"/>
        </p:nvSpPr>
        <p:spPr>
          <a:xfrm>
            <a:off x="4583422" y="6413698"/>
            <a:ext cx="27476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>
                <a:solidFill>
                  <a:schemeClr val="accent3">
                    <a:lumMod val="50000"/>
                  </a:schemeClr>
                </a:solidFill>
              </a:rPr>
              <a:t>www.allesovervruchtbaarheid.be</a:t>
            </a:r>
          </a:p>
        </p:txBody>
      </p:sp>
    </p:spTree>
    <p:extLst>
      <p:ext uri="{BB962C8B-B14F-4D97-AF65-F5344CB8AC3E}">
        <p14:creationId xmlns:p14="http://schemas.microsoft.com/office/powerpoint/2010/main" val="310869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A1150-ED1C-E6DA-D789-40B7508A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86" y="1709739"/>
            <a:ext cx="6383564" cy="1616936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567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F1D3BD-029C-59BC-BD00-4A666B3B2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40183"/>
            <a:ext cx="10515600" cy="139133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A4BF9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EFC8A5A3-4BD2-C739-04C0-1E6AB3A42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132114"/>
            <a:ext cx="4047309" cy="2194561"/>
          </a:xfrm>
        </p:spPr>
        <p:txBody>
          <a:bodyPr/>
          <a:lstStyle/>
          <a:p>
            <a:pPr lvl="0"/>
            <a:endParaRPr lang="nl-BE" dirty="0"/>
          </a:p>
        </p:txBody>
      </p:sp>
      <p:pic>
        <p:nvPicPr>
          <p:cNvPr id="9" name="Afbeelding 8" descr="Afbeelding met Graphics, grafische vormgeving, schermopname, kunst&#10;&#10;Automatisch gegenereerde beschrijving">
            <a:extLst>
              <a:ext uri="{FF2B5EF4-FFF2-40B4-BE49-F238E27FC236}">
                <a16:creationId xmlns:a16="http://schemas.microsoft.com/office/drawing/2014/main" id="{277149E5-8309-4EC3-717A-ACC9AF774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40" y="5603265"/>
            <a:ext cx="1118210" cy="1118210"/>
          </a:xfrm>
          <a:prstGeom prst="rect">
            <a:avLst/>
          </a:prstGeom>
        </p:spPr>
      </p:pic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FD173814-C0EF-B38C-27BF-9C0517437B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128" y="6189224"/>
            <a:ext cx="1483322" cy="53225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1E88368-12FC-3241-08BB-E3991383DAFB}"/>
              </a:ext>
            </a:extLst>
          </p:cNvPr>
          <p:cNvSpPr txBox="1"/>
          <p:nvPr userDrawn="1"/>
        </p:nvSpPr>
        <p:spPr>
          <a:xfrm>
            <a:off x="4583422" y="6413698"/>
            <a:ext cx="27476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>
                <a:solidFill>
                  <a:schemeClr val="accent3">
                    <a:lumMod val="50000"/>
                  </a:schemeClr>
                </a:solidFill>
              </a:rPr>
              <a:t>www.allesovervruchtbaarheid.be</a:t>
            </a:r>
          </a:p>
        </p:txBody>
      </p:sp>
    </p:spTree>
    <p:extLst>
      <p:ext uri="{BB962C8B-B14F-4D97-AF65-F5344CB8AC3E}">
        <p14:creationId xmlns:p14="http://schemas.microsoft.com/office/powerpoint/2010/main" val="18004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FF87B-03D9-E770-ACCF-18AAA01B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67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B8F2D2-876C-FC3D-885F-1DE7647FA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 b="1">
                <a:solidFill>
                  <a:srgbClr val="A4BF9E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FD3014-9A68-3531-CA08-636F2F2E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 b="1">
                <a:solidFill>
                  <a:srgbClr val="A4BF9E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3" name="Afbeelding 12" descr="Afbeelding met Graphics, grafische vormgeving, schermopname, kunst&#10;&#10;Automatisch gegenereerde beschrijving">
            <a:extLst>
              <a:ext uri="{FF2B5EF4-FFF2-40B4-BE49-F238E27FC236}">
                <a16:creationId xmlns:a16="http://schemas.microsoft.com/office/drawing/2014/main" id="{82DCF021-0718-C6E5-B6F8-F364AF435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40" y="5603265"/>
            <a:ext cx="1118210" cy="1118210"/>
          </a:xfrm>
          <a:prstGeom prst="rect">
            <a:avLst/>
          </a:prstGeom>
        </p:spPr>
      </p:pic>
      <p:pic>
        <p:nvPicPr>
          <p:cNvPr id="14" name="Afbeelding 13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D48B7D99-FC4C-9724-CCC7-A764BDC90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478" y="6162370"/>
            <a:ext cx="1483322" cy="532251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5753B6C1-B9BF-FED9-21B5-93C8312F8022}"/>
              </a:ext>
            </a:extLst>
          </p:cNvPr>
          <p:cNvSpPr txBox="1"/>
          <p:nvPr userDrawn="1"/>
        </p:nvSpPr>
        <p:spPr>
          <a:xfrm>
            <a:off x="4583422" y="6413698"/>
            <a:ext cx="27476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>
                <a:solidFill>
                  <a:schemeClr val="accent3">
                    <a:lumMod val="50000"/>
                  </a:schemeClr>
                </a:solidFill>
              </a:rPr>
              <a:t>www.allesovervruchtbaarheid.be</a:t>
            </a:r>
          </a:p>
        </p:txBody>
      </p:sp>
    </p:spTree>
    <p:extLst>
      <p:ext uri="{BB962C8B-B14F-4D97-AF65-F5344CB8AC3E}">
        <p14:creationId xmlns:p14="http://schemas.microsoft.com/office/powerpoint/2010/main" val="323380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C935F-544C-7376-8730-194EFA02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876550-087D-3365-D5A8-E629C5E44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E021E4-E81F-D4C0-2BE3-DBBF74A62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8DA9A04-EA34-61A4-3E19-8063BD7A4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9F0737B-9FBA-C467-55CA-56DD12DAE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8947790-13FF-AB40-E087-F4EFA1FC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1310-2AA3-44AA-8881-4BEE6DA1669B}" type="datetimeFigureOut">
              <a:rPr lang="nl-BE" smtClean="0"/>
              <a:t>25/08/2023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9457239-FD6A-7FAF-DB1E-FD766AC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50714BB-BE2F-B436-94E7-606D6DA4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8C62-D5FE-48C9-8E9B-377D04E128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38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BFA9D-CD00-54AA-2138-97457CAC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4EEE84-FAF8-A52A-7BE0-A365054D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1310-2AA3-44AA-8881-4BEE6DA1669B}" type="datetimeFigureOut">
              <a:rPr lang="nl-BE" smtClean="0"/>
              <a:t>25/08/2023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83714F7-0F02-FEAC-B476-33E2BF9C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B23A3C-2764-F437-795E-F90DD0AC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8C62-D5FE-48C9-8E9B-377D04E128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732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E4BDD2-508F-CCE5-4960-283176E0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1310-2AA3-44AA-8881-4BEE6DA1669B}" type="datetimeFigureOut">
              <a:rPr lang="nl-BE" smtClean="0"/>
              <a:t>25/08/2023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BD6A5CC-2010-7EBD-55F6-5279CE75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B577CB-92F2-50D0-0ABE-9FED9669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8C62-D5FE-48C9-8E9B-377D04E128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776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19C77-0556-ABC2-6824-7C276FBB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4D8AB-467F-2BCA-9221-27EE79CBC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16ED80-2FC3-62F4-EBB9-32279C26C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77F06C-029B-32AB-05D7-231A0687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1310-2AA3-44AA-8881-4BEE6DA1669B}" type="datetimeFigureOut">
              <a:rPr lang="nl-BE" smtClean="0"/>
              <a:t>25/08/2023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D373B4-393A-218E-2186-BA477852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1777C0-D58C-CA78-8678-2A35642D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8C62-D5FE-48C9-8E9B-377D04E128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959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1033F-3751-0DA2-58D3-C4BA9342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8E53C8E-45FB-5DC8-D489-4405E6643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52FCFC-5953-3B37-9D2F-9479A4491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EFB636-B130-AF8D-70B1-1C5CA3A0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1310-2AA3-44AA-8881-4BEE6DA1669B}" type="datetimeFigureOut">
              <a:rPr lang="nl-BE" smtClean="0"/>
              <a:t>25/08/2023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7EDB5A-93EA-ED97-37C6-522D8BF1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83E550-CCC7-4F86-B081-B731BF55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8C62-D5FE-48C9-8E9B-377D04E128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341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10814E3-9C41-C35A-B0C9-534E1390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1B225D-C9A0-06EB-BAC0-E61AAE69D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1D2048-BFAA-BE7C-6294-2CC0343FA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B1310-2AA3-44AA-8881-4BEE6DA1669B}" type="datetimeFigureOut">
              <a:rPr lang="nl-BE" smtClean="0"/>
              <a:t>25/08/2023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78B7A4-CE2F-3072-E717-6ECB94ADA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F696DC-424B-BF90-BBD0-FC3B2B56A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8C62-D5FE-48C9-8E9B-377D04E128D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891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aarvoorkinderen.be/#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eg.paddlecms.net/sites/default/files/2022-11/SPE-Perinatale%20gezondheid%20in%20Vlaanderen-2021-FINAL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g.paddlecms.net/sites/default/files/2022-11/SPE-Perinatale%20gezondheid%20in%20Vlaanderen-2021-FINAL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B0D76-2270-FA81-B28B-3EB318DFB4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De invloed van leeftijd op de vruchtbaarheid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FF211F-B65E-0E1D-34D4-9E8F30CA6B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506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5CE2A86-B158-92FE-8FB9-D308D0BA6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659" y="331764"/>
            <a:ext cx="6144909" cy="51701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9935870-0C71-B492-6469-6AA381D90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209" y="75731"/>
            <a:ext cx="3469818" cy="66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8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6C55C-73B9-BD90-60B2-3E9DFBF1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Zijn vruchtbaarheidsbehandelingen dé oplossing?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8C51BC-2C43-46FB-873A-B70CF3CEE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392" y="1690688"/>
            <a:ext cx="5749215" cy="47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0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23A7FD0-F5C3-DE7B-6398-D56FB6814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982" y="304800"/>
            <a:ext cx="5725714" cy="58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6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368FA-66F6-80B0-1C0E-89F22FB8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Eicellen invriezen?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3861DE6-E389-5A98-8ABE-E4CACE671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08" y="1526619"/>
            <a:ext cx="5774092" cy="395232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F4CF7E7-E553-6456-6A0B-2B28E2F12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27906"/>
            <a:ext cx="5986272" cy="41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5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2F3F1-A158-AEDE-53D3-46DD492B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Welke medische gevolgen brengt het uitstellen van de kinderwens met zich mee?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46E91D-FD37-8167-0634-6553E2251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20663" cy="435133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Vruchtbaarheidsproblemen en lagere slaagkans vruchtbaarheidsbehandelingen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 miskramen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Groter risico op aangeboren afwijkingen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Vaker hoge bloeddruk tijdens de zwangerschap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Vaker zwangerschapsdiabetes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Hogere kans op meerlingzwangerschap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5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id="{A969EB71-CA17-E9E6-E3A9-940ACD7C0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557" y="673769"/>
            <a:ext cx="8870172" cy="508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3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B4C2ABF-46E5-45A4-BA28-4045DDC7F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306" y="418764"/>
            <a:ext cx="7414662" cy="54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2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D410206-B466-B5A7-FBBA-6F0965DD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627" y="147179"/>
            <a:ext cx="6420746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4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F8E0C-73EB-A4CE-C54F-4C0A5CEB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gemiddelde leeftijd van de moeder in Vlaanderen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7A429A5-6248-6628-2CD6-B52F630C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6313"/>
            <a:ext cx="4660392" cy="1325563"/>
          </a:xfrm>
        </p:spPr>
        <p:txBody>
          <a:bodyPr>
            <a:normAutofit/>
          </a:bodyPr>
          <a:lstStyle/>
          <a:p>
            <a:r>
              <a:rPr lang="nl-BE" sz="2400" dirty="0"/>
              <a:t>Gemiddeld: 31 jaar</a:t>
            </a:r>
          </a:p>
          <a:p>
            <a:r>
              <a:rPr lang="nl-BE" sz="2400" dirty="0"/>
              <a:t>Bij het eerste kindje: 29,6 jaar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9FE8F0-AF5F-858D-CB09-B1DCE08C1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826" y="1672257"/>
            <a:ext cx="6573058" cy="366442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42C3254-5AA6-F271-26EB-ED0181721463}"/>
              </a:ext>
            </a:extLst>
          </p:cNvPr>
          <p:cNvSpPr txBox="1"/>
          <p:nvPr/>
        </p:nvSpPr>
        <p:spPr>
          <a:xfrm>
            <a:off x="4983402" y="5336679"/>
            <a:ext cx="517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Bron: </a:t>
            </a:r>
            <a:r>
              <a:rPr lang="nl-BE" sz="1200" dirty="0">
                <a:hlinkClick r:id="rId3"/>
              </a:rPr>
              <a:t>SPE-Perinatale gezondheid in Vlaanderen-2021-FINAL.pdf (paddlecms.net)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86771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5D98A61-D37B-1191-24C1-836317CC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199" y="2593291"/>
            <a:ext cx="1810003" cy="22672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5386B7-8AC3-ED4A-CF04-936A94B2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Het aandeel ‘oudere moeders’ neemt toe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5F8238-3738-FAFC-49C8-AFD66E53C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832" y="1465199"/>
            <a:ext cx="5474208" cy="426175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25EB4CA-82D0-0818-F18B-707E7089E8B1}"/>
              </a:ext>
            </a:extLst>
          </p:cNvPr>
          <p:cNvSpPr txBox="1"/>
          <p:nvPr/>
        </p:nvSpPr>
        <p:spPr>
          <a:xfrm>
            <a:off x="2084832" y="5711718"/>
            <a:ext cx="517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Bron: </a:t>
            </a:r>
            <a:r>
              <a:rPr lang="nl-BE" sz="1200" dirty="0">
                <a:hlinkClick r:id="rId4"/>
              </a:rPr>
              <a:t>SPE-Perinatale gezondheid in Vlaanderen-2021-FINAL.pdf (paddlecms.net)</a:t>
            </a:r>
            <a:endParaRPr lang="nl-BE" sz="12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BF3BF47-9976-CB7E-91E4-D0521B5B0B6B}"/>
              </a:ext>
            </a:extLst>
          </p:cNvPr>
          <p:cNvSpPr txBox="1"/>
          <p:nvPr/>
        </p:nvSpPr>
        <p:spPr>
          <a:xfrm>
            <a:off x="7447484" y="2331532"/>
            <a:ext cx="345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Biologisch de meest ideale periode</a:t>
            </a:r>
          </a:p>
        </p:txBody>
      </p:sp>
    </p:spTree>
    <p:extLst>
      <p:ext uri="{BB962C8B-B14F-4D97-AF65-F5344CB8AC3E}">
        <p14:creationId xmlns:p14="http://schemas.microsoft.com/office/powerpoint/2010/main" val="366458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C091035-6CA9-8C29-714B-025A37BB9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63" y="131689"/>
            <a:ext cx="8037094" cy="598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C296D-A18F-8AB8-6788-B21E3DB0F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De vruchtbaarheid daalt met de leeftijd</a:t>
            </a:r>
          </a:p>
        </p:txBody>
      </p:sp>
      <p:pic>
        <p:nvPicPr>
          <p:cNvPr id="4" name="Afbeelding 3" descr="Afbeelding met tekst, lijn, diagram, schermopname&#10;&#10;Automatisch gegenereerde beschrijving">
            <a:extLst>
              <a:ext uri="{FF2B5EF4-FFF2-40B4-BE49-F238E27FC236}">
                <a16:creationId xmlns:a16="http://schemas.microsoft.com/office/drawing/2014/main" id="{9EA4E967-E4B1-D5C0-485C-9617B11CB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03" y="1680006"/>
            <a:ext cx="5777941" cy="41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9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35B041E6-E5A8-277C-3884-CC1F4A038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014671"/>
              </p:ext>
            </p:extLst>
          </p:nvPr>
        </p:nvGraphicFramePr>
        <p:xfrm>
          <a:off x="2340864" y="938784"/>
          <a:ext cx="7059168" cy="364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2292DC0C-A5DD-FC78-3A5F-01E8F52C3BEB}"/>
              </a:ext>
            </a:extLst>
          </p:cNvPr>
          <p:cNvSpPr txBox="1"/>
          <p:nvPr/>
        </p:nvSpPr>
        <p:spPr>
          <a:xfrm>
            <a:off x="2206752" y="4880341"/>
            <a:ext cx="8046720" cy="249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ts val="1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kans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op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een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zwangerschap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cyclus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naargelang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leeftijd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van de vrouw.</a:t>
            </a:r>
            <a:endParaRPr lang="nl-BE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9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BCA49AE-4561-B1CD-9777-E8B8F73F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593" y="2552524"/>
            <a:ext cx="3252038" cy="42063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B4E564E-CFD7-5541-41B5-E8706E1F2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020" y="203273"/>
            <a:ext cx="4660611" cy="234925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1B6A6AB-CEF9-3A34-DB88-FB15A9A30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13" y="267281"/>
            <a:ext cx="5231216" cy="354881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F028FA4-E280-F999-BD2B-C2A259CA6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13" y="3429000"/>
            <a:ext cx="4734983" cy="331388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FFBA370-42EF-E01F-F9F9-1506BBF68D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4278" y="3305461"/>
            <a:ext cx="3713934" cy="3437422"/>
          </a:xfrm>
          <a:prstGeom prst="rect">
            <a:avLst/>
          </a:prstGeom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CAFA527A-A9D3-8133-BA9A-7A3500EDB2C6}"/>
              </a:ext>
            </a:extLst>
          </p:cNvPr>
          <p:cNvSpPr/>
          <p:nvPr/>
        </p:nvSpPr>
        <p:spPr>
          <a:xfrm>
            <a:off x="5074278" y="2041688"/>
            <a:ext cx="594051" cy="341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DA7DE506-9233-DEF0-EA1D-6241F5BC24EF}"/>
              </a:ext>
            </a:extLst>
          </p:cNvPr>
          <p:cNvSpPr/>
          <p:nvPr/>
        </p:nvSpPr>
        <p:spPr>
          <a:xfrm>
            <a:off x="3402715" y="3816096"/>
            <a:ext cx="915285" cy="341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03E8272E-0C1E-5512-C6A5-5E1DBDCAB73F}"/>
              </a:ext>
            </a:extLst>
          </p:cNvPr>
          <p:cNvSpPr/>
          <p:nvPr/>
        </p:nvSpPr>
        <p:spPr>
          <a:xfrm>
            <a:off x="6631469" y="3568446"/>
            <a:ext cx="757418" cy="341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FF9E4CFC-A97C-F6AD-4A3F-DCB837E6B240}"/>
              </a:ext>
            </a:extLst>
          </p:cNvPr>
          <p:cNvSpPr/>
          <p:nvPr/>
        </p:nvSpPr>
        <p:spPr>
          <a:xfrm>
            <a:off x="8114415" y="1799333"/>
            <a:ext cx="1556635" cy="341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312A2DD-3B0C-2DBD-E955-AD28F44CE4C1}"/>
              </a:ext>
            </a:extLst>
          </p:cNvPr>
          <p:cNvSpPr txBox="1"/>
          <p:nvPr/>
        </p:nvSpPr>
        <p:spPr>
          <a:xfrm>
            <a:off x="4858144" y="2689694"/>
            <a:ext cx="263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>
                <a:solidFill>
                  <a:srgbClr val="FF0000"/>
                </a:solidFill>
              </a:rPr>
              <a:t>Surrogate</a:t>
            </a:r>
            <a:r>
              <a:rPr lang="nl-BE" dirty="0">
                <a:solidFill>
                  <a:srgbClr val="FF0000"/>
                </a:solidFill>
              </a:rPr>
              <a:t> =  draagmoeder</a:t>
            </a:r>
          </a:p>
        </p:txBody>
      </p:sp>
    </p:spTree>
    <p:extLst>
      <p:ext uri="{BB962C8B-B14F-4D97-AF65-F5344CB8AC3E}">
        <p14:creationId xmlns:p14="http://schemas.microsoft.com/office/powerpoint/2010/main" val="352674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Breedbeeld</PresentationFormat>
  <Paragraphs>35</Paragraphs>
  <Slides>15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Kantoorthema</vt:lpstr>
      <vt:lpstr>De invloed van leeftijd op de vruchtbaarheid</vt:lpstr>
      <vt:lpstr>PowerPoint-presentatie</vt:lpstr>
      <vt:lpstr>PowerPoint-presentatie</vt:lpstr>
      <vt:lpstr>De gemiddelde leeftijd van de moeder in Vlaanderen</vt:lpstr>
      <vt:lpstr>Het aandeel ‘oudere moeders’ neemt toe</vt:lpstr>
      <vt:lpstr>PowerPoint-presentatie</vt:lpstr>
      <vt:lpstr>De vruchtbaarheid daalt met de leeftijd</vt:lpstr>
      <vt:lpstr>PowerPoint-presentatie</vt:lpstr>
      <vt:lpstr>PowerPoint-presentatie</vt:lpstr>
      <vt:lpstr>PowerPoint-presentatie</vt:lpstr>
      <vt:lpstr>Zijn vruchtbaarheidsbehandelingen dé oplossing?</vt:lpstr>
      <vt:lpstr>PowerPoint-presentatie</vt:lpstr>
      <vt:lpstr>Eicellen invriezen?</vt:lpstr>
      <vt:lpstr>Welke medische gevolgen brengt het uitstellen van de kinderwens met zich mee?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Ilse Delbaere</dc:creator>
  <cp:lastModifiedBy>Ilse Delbaere</cp:lastModifiedBy>
  <cp:revision>2</cp:revision>
  <dcterms:created xsi:type="dcterms:W3CDTF">2023-06-16T12:37:57Z</dcterms:created>
  <dcterms:modified xsi:type="dcterms:W3CDTF">2023-08-25T07:55:01Z</dcterms:modified>
</cp:coreProperties>
</file>