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6" r:id="rId3"/>
    <p:sldId id="279" r:id="rId4"/>
    <p:sldId id="280" r:id="rId5"/>
    <p:sldId id="268" r:id="rId6"/>
    <p:sldId id="269" r:id="rId7"/>
    <p:sldId id="257" r:id="rId8"/>
    <p:sldId id="272" r:id="rId9"/>
    <p:sldId id="282" r:id="rId10"/>
    <p:sldId id="258" r:id="rId11"/>
    <p:sldId id="271" r:id="rId12"/>
    <p:sldId id="283" r:id="rId13"/>
    <p:sldId id="270" r:id="rId14"/>
    <p:sldId id="278" r:id="rId15"/>
    <p:sldId id="281" r:id="rId16"/>
    <p:sldId id="274" r:id="rId17"/>
    <p:sldId id="265" r:id="rId18"/>
    <p:sldId id="287" r:id="rId19"/>
    <p:sldId id="267" r:id="rId20"/>
    <p:sldId id="284" r:id="rId21"/>
    <p:sldId id="285" r:id="rId22"/>
    <p:sldId id="273" r:id="rId2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734"/>
    <a:srgbClr val="A4B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0386B-B01C-4E94-9E88-4CD8009A35B6}" v="92" dt="2024-02-20T09:34:12.78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971" autoAdjust="0"/>
  </p:normalViewPr>
  <p:slideViewPr>
    <p:cSldViewPr snapToGrid="0">
      <p:cViewPr varScale="1">
        <p:scale>
          <a:sx n="74" d="100"/>
          <a:sy n="74" d="100"/>
        </p:scale>
        <p:origin x="364" y="-15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Delbaere" userId="c9ebe14d-0176-4076-a360-816f969d0a58" providerId="ADAL" clId="{57D0386B-B01C-4E94-9E88-4CD8009A35B6}"/>
    <pc:docChg chg="undo custSel addSld delSld modSld sldOrd modMainMaster">
      <pc:chgData name="Ilse Delbaere" userId="c9ebe14d-0176-4076-a360-816f969d0a58" providerId="ADAL" clId="{57D0386B-B01C-4E94-9E88-4CD8009A35B6}" dt="2024-02-20T13:04:48.781" v="29420" actId="6549"/>
      <pc:docMkLst>
        <pc:docMk/>
      </pc:docMkLst>
      <pc:sldChg chg="addSp delSp modSp mod">
        <pc:chgData name="Ilse Delbaere" userId="c9ebe14d-0176-4076-a360-816f969d0a58" providerId="ADAL" clId="{57D0386B-B01C-4E94-9E88-4CD8009A35B6}" dt="2024-02-20T08:24:26.860" v="22660" actId="478"/>
        <pc:sldMkLst>
          <pc:docMk/>
          <pc:sldMk cId="4255062424" sldId="256"/>
        </pc:sldMkLst>
        <pc:spChg chg="mod">
          <ac:chgData name="Ilse Delbaere" userId="c9ebe14d-0176-4076-a360-816f969d0a58" providerId="ADAL" clId="{57D0386B-B01C-4E94-9E88-4CD8009A35B6}" dt="2024-02-06T13:51:27.160" v="61"/>
          <ac:spMkLst>
            <pc:docMk/>
            <pc:sldMk cId="4255062424" sldId="256"/>
            <ac:spMk id="2" creationId="{016B0D76-2270-FA81-B28B-3EB318DFB458}"/>
          </ac:spMkLst>
        </pc:spChg>
        <pc:spChg chg="del">
          <ac:chgData name="Ilse Delbaere" userId="c9ebe14d-0176-4076-a360-816f969d0a58" providerId="ADAL" clId="{57D0386B-B01C-4E94-9E88-4CD8009A35B6}" dt="2024-02-20T08:24:22.695" v="22659" actId="478"/>
          <ac:spMkLst>
            <pc:docMk/>
            <pc:sldMk cId="4255062424" sldId="256"/>
            <ac:spMk id="3" creationId="{FAFF211F-B65E-0E1D-34D4-9E8F30CA6B90}"/>
          </ac:spMkLst>
        </pc:spChg>
        <pc:spChg chg="add del mod">
          <ac:chgData name="Ilse Delbaere" userId="c9ebe14d-0176-4076-a360-816f969d0a58" providerId="ADAL" clId="{57D0386B-B01C-4E94-9E88-4CD8009A35B6}" dt="2024-02-20T08:24:26.860" v="22660" actId="478"/>
          <ac:spMkLst>
            <pc:docMk/>
            <pc:sldMk cId="4255062424" sldId="256"/>
            <ac:spMk id="5" creationId="{D3CEDDB1-1B08-7F08-D0CA-06E44EFEDB79}"/>
          </ac:spMkLst>
        </pc:spChg>
      </pc:sldChg>
      <pc:sldChg chg="modSp mod">
        <pc:chgData name="Ilse Delbaere" userId="c9ebe14d-0176-4076-a360-816f969d0a58" providerId="ADAL" clId="{57D0386B-B01C-4E94-9E88-4CD8009A35B6}" dt="2024-02-20T08:52:22.899" v="24125" actId="255"/>
        <pc:sldMkLst>
          <pc:docMk/>
          <pc:sldMk cId="1824598938" sldId="257"/>
        </pc:sldMkLst>
        <pc:spChg chg="mod">
          <ac:chgData name="Ilse Delbaere" userId="c9ebe14d-0176-4076-a360-816f969d0a58" providerId="ADAL" clId="{57D0386B-B01C-4E94-9E88-4CD8009A35B6}" dt="2024-02-06T13:51:58.816" v="126" actId="20577"/>
          <ac:spMkLst>
            <pc:docMk/>
            <pc:sldMk cId="1824598938" sldId="257"/>
            <ac:spMk id="2" creationId="{F21C296D-A18F-8AB8-6788-B21E3DB0FD0D}"/>
          </ac:spMkLst>
        </pc:spChg>
        <pc:spChg chg="mod">
          <ac:chgData name="Ilse Delbaere" userId="c9ebe14d-0176-4076-a360-816f969d0a58" providerId="ADAL" clId="{57D0386B-B01C-4E94-9E88-4CD8009A35B6}" dt="2024-02-20T08:52:22.899" v="24125" actId="255"/>
          <ac:spMkLst>
            <pc:docMk/>
            <pc:sldMk cId="1824598938" sldId="257"/>
            <ac:spMk id="3" creationId="{6134EB31-8FD1-8304-0FD2-0CADBA993F9B}"/>
          </ac:spMkLst>
        </pc:spChg>
      </pc:sldChg>
      <pc:sldChg chg="modSp new mod modNotesTx">
        <pc:chgData name="Ilse Delbaere" userId="c9ebe14d-0176-4076-a360-816f969d0a58" providerId="ADAL" clId="{57D0386B-B01C-4E94-9E88-4CD8009A35B6}" dt="2024-02-20T08:59:16.233" v="24437" actId="20577"/>
        <pc:sldMkLst>
          <pc:docMk/>
          <pc:sldMk cId="942580834" sldId="258"/>
        </pc:sldMkLst>
        <pc:spChg chg="mod">
          <ac:chgData name="Ilse Delbaere" userId="c9ebe14d-0176-4076-a360-816f969d0a58" providerId="ADAL" clId="{57D0386B-B01C-4E94-9E88-4CD8009A35B6}" dt="2024-02-20T08:59:16.233" v="24437" actId="20577"/>
          <ac:spMkLst>
            <pc:docMk/>
            <pc:sldMk cId="942580834" sldId="258"/>
            <ac:spMk id="2" creationId="{4BC1A1E3-7015-AEA7-1FB4-092FC2D1B8DA}"/>
          </ac:spMkLst>
        </pc:spChg>
        <pc:spChg chg="mod">
          <ac:chgData name="Ilse Delbaere" userId="c9ebe14d-0176-4076-a360-816f969d0a58" providerId="ADAL" clId="{57D0386B-B01C-4E94-9E88-4CD8009A35B6}" dt="2024-02-20T08:58:39.880" v="24416" actId="20577"/>
          <ac:spMkLst>
            <pc:docMk/>
            <pc:sldMk cId="942580834" sldId="258"/>
            <ac:spMk id="3" creationId="{2A7A97B9-61EC-286F-54B6-90403274198A}"/>
          </ac:spMkLst>
        </pc:spChg>
      </pc:sldChg>
      <pc:sldChg chg="modSp new del mod">
        <pc:chgData name="Ilse Delbaere" userId="c9ebe14d-0176-4076-a360-816f969d0a58" providerId="ADAL" clId="{57D0386B-B01C-4E94-9E88-4CD8009A35B6}" dt="2024-02-16T15:31:41.775" v="22658" actId="47"/>
        <pc:sldMkLst>
          <pc:docMk/>
          <pc:sldMk cId="2512111638" sldId="259"/>
        </pc:sldMkLst>
        <pc:spChg chg="mod">
          <ac:chgData name="Ilse Delbaere" userId="c9ebe14d-0176-4076-a360-816f969d0a58" providerId="ADAL" clId="{57D0386B-B01C-4E94-9E88-4CD8009A35B6}" dt="2024-02-06T13:52:33.997" v="226" actId="20577"/>
          <ac:spMkLst>
            <pc:docMk/>
            <pc:sldMk cId="2512111638" sldId="259"/>
            <ac:spMk id="2" creationId="{B6B12428-09C8-D246-3A4E-006B41C05722}"/>
          </ac:spMkLst>
        </pc:spChg>
        <pc:spChg chg="mod">
          <ac:chgData name="Ilse Delbaere" userId="c9ebe14d-0176-4076-a360-816f969d0a58" providerId="ADAL" clId="{57D0386B-B01C-4E94-9E88-4CD8009A35B6}" dt="2024-02-06T13:53:47.688" v="346" actId="20577"/>
          <ac:spMkLst>
            <pc:docMk/>
            <pc:sldMk cId="2512111638" sldId="259"/>
            <ac:spMk id="3" creationId="{7A38D3EA-0DEA-7ACF-4011-A98F280B6171}"/>
          </ac:spMkLst>
        </pc:spChg>
      </pc:sldChg>
      <pc:sldChg chg="add del">
        <pc:chgData name="Ilse Delbaere" userId="c9ebe14d-0176-4076-a360-816f969d0a58" providerId="ADAL" clId="{57D0386B-B01C-4E94-9E88-4CD8009A35B6}" dt="2024-02-20T09:18:53.915" v="26034" actId="47"/>
        <pc:sldMkLst>
          <pc:docMk/>
          <pc:sldMk cId="3986177933" sldId="260"/>
        </pc:sldMkLst>
      </pc:sldChg>
      <pc:sldChg chg="add del">
        <pc:chgData name="Ilse Delbaere" userId="c9ebe14d-0176-4076-a360-816f969d0a58" providerId="ADAL" clId="{57D0386B-B01C-4E94-9E88-4CD8009A35B6}" dt="2024-02-20T09:19:00.650" v="26035" actId="47"/>
        <pc:sldMkLst>
          <pc:docMk/>
          <pc:sldMk cId="3851820814" sldId="261"/>
        </pc:sldMkLst>
      </pc:sldChg>
      <pc:sldChg chg="add del">
        <pc:chgData name="Ilse Delbaere" userId="c9ebe14d-0176-4076-a360-816f969d0a58" providerId="ADAL" clId="{57D0386B-B01C-4E94-9E88-4CD8009A35B6}" dt="2024-02-20T09:19:02.818" v="26036" actId="47"/>
        <pc:sldMkLst>
          <pc:docMk/>
          <pc:sldMk cId="124474776" sldId="262"/>
        </pc:sldMkLst>
      </pc:sldChg>
      <pc:sldChg chg="add del">
        <pc:chgData name="Ilse Delbaere" userId="c9ebe14d-0176-4076-a360-816f969d0a58" providerId="ADAL" clId="{57D0386B-B01C-4E94-9E88-4CD8009A35B6}" dt="2024-02-20T09:19:09.547" v="26037" actId="47"/>
        <pc:sldMkLst>
          <pc:docMk/>
          <pc:sldMk cId="1262923867" sldId="263"/>
        </pc:sldMkLst>
      </pc:sldChg>
      <pc:sldChg chg="modSp new del mod">
        <pc:chgData name="Ilse Delbaere" userId="c9ebe14d-0176-4076-a360-816f969d0a58" providerId="ADAL" clId="{57D0386B-B01C-4E94-9E88-4CD8009A35B6}" dt="2024-02-20T09:19:12.163" v="26038" actId="47"/>
        <pc:sldMkLst>
          <pc:docMk/>
          <pc:sldMk cId="1997691200" sldId="264"/>
        </pc:sldMkLst>
        <pc:spChg chg="mod">
          <ac:chgData name="Ilse Delbaere" userId="c9ebe14d-0176-4076-a360-816f969d0a58" providerId="ADAL" clId="{57D0386B-B01C-4E94-9E88-4CD8009A35B6}" dt="2024-02-06T13:55:37.759" v="377" actId="20577"/>
          <ac:spMkLst>
            <pc:docMk/>
            <pc:sldMk cId="1997691200" sldId="264"/>
            <ac:spMk id="2" creationId="{4F2C3BCB-C8CA-3755-27E5-7AA112D29140}"/>
          </ac:spMkLst>
        </pc:spChg>
      </pc:sldChg>
      <pc:sldChg chg="addSp modSp new mod modNotesTx">
        <pc:chgData name="Ilse Delbaere" userId="c9ebe14d-0176-4076-a360-816f969d0a58" providerId="ADAL" clId="{57D0386B-B01C-4E94-9E88-4CD8009A35B6}" dt="2024-02-20T09:07:22.319" v="24803"/>
        <pc:sldMkLst>
          <pc:docMk/>
          <pc:sldMk cId="3523707426" sldId="265"/>
        </pc:sldMkLst>
        <pc:spChg chg="mod">
          <ac:chgData name="Ilse Delbaere" userId="c9ebe14d-0176-4076-a360-816f969d0a58" providerId="ADAL" clId="{57D0386B-B01C-4E94-9E88-4CD8009A35B6}" dt="2024-02-06T13:56:01.994" v="406" actId="20577"/>
          <ac:spMkLst>
            <pc:docMk/>
            <pc:sldMk cId="3523707426" sldId="265"/>
            <ac:spMk id="2" creationId="{14683A2B-DA07-72DA-5754-0FA9173E0158}"/>
          </ac:spMkLst>
        </pc:spChg>
        <pc:spChg chg="mod">
          <ac:chgData name="Ilse Delbaere" userId="c9ebe14d-0176-4076-a360-816f969d0a58" providerId="ADAL" clId="{57D0386B-B01C-4E94-9E88-4CD8009A35B6}" dt="2024-02-20T09:06:48.720" v="24801" actId="113"/>
          <ac:spMkLst>
            <pc:docMk/>
            <pc:sldMk cId="3523707426" sldId="265"/>
            <ac:spMk id="3" creationId="{2A56840F-0F1B-4D58-111B-7343E95545BA}"/>
          </ac:spMkLst>
        </pc:spChg>
        <pc:graphicFrameChg chg="add mod modGraphic">
          <ac:chgData name="Ilse Delbaere" userId="c9ebe14d-0176-4076-a360-816f969d0a58" providerId="ADAL" clId="{57D0386B-B01C-4E94-9E88-4CD8009A35B6}" dt="2024-02-20T09:07:05.207" v="24802" actId="1076"/>
          <ac:graphicFrameMkLst>
            <pc:docMk/>
            <pc:sldMk cId="3523707426" sldId="265"/>
            <ac:graphicFrameMk id="4" creationId="{05C39500-E90F-7FA6-D45D-68ADBD72F897}"/>
          </ac:graphicFrameMkLst>
        </pc:graphicFrameChg>
      </pc:sldChg>
      <pc:sldChg chg="modSp new del mod">
        <pc:chgData name="Ilse Delbaere" userId="c9ebe14d-0176-4076-a360-816f969d0a58" providerId="ADAL" clId="{57D0386B-B01C-4E94-9E88-4CD8009A35B6}" dt="2024-02-20T09:19:13.435" v="26039" actId="47"/>
        <pc:sldMkLst>
          <pc:docMk/>
          <pc:sldMk cId="2600554247" sldId="266"/>
        </pc:sldMkLst>
        <pc:spChg chg="mod">
          <ac:chgData name="Ilse Delbaere" userId="c9ebe14d-0176-4076-a360-816f969d0a58" providerId="ADAL" clId="{57D0386B-B01C-4E94-9E88-4CD8009A35B6}" dt="2024-02-06T13:56:13.130" v="431" actId="20577"/>
          <ac:spMkLst>
            <pc:docMk/>
            <pc:sldMk cId="2600554247" sldId="266"/>
            <ac:spMk id="2" creationId="{708F4F64-15B7-5543-8FA4-9A9E21B4907E}"/>
          </ac:spMkLst>
        </pc:spChg>
      </pc:sldChg>
      <pc:sldChg chg="modSp new mod modNotesTx">
        <pc:chgData name="Ilse Delbaere" userId="c9ebe14d-0176-4076-a360-816f969d0a58" providerId="ADAL" clId="{57D0386B-B01C-4E94-9E88-4CD8009A35B6}" dt="2024-02-20T09:21:14.630" v="26117" actId="20577"/>
        <pc:sldMkLst>
          <pc:docMk/>
          <pc:sldMk cId="170205847" sldId="267"/>
        </pc:sldMkLst>
        <pc:spChg chg="mod">
          <ac:chgData name="Ilse Delbaere" userId="c9ebe14d-0176-4076-a360-816f969d0a58" providerId="ADAL" clId="{57D0386B-B01C-4E94-9E88-4CD8009A35B6}" dt="2024-02-16T12:28:11.833" v="20566" actId="20577"/>
          <ac:spMkLst>
            <pc:docMk/>
            <pc:sldMk cId="170205847" sldId="267"/>
            <ac:spMk id="2" creationId="{1D374B8C-0F46-9CBB-98DB-64B9E651DD6F}"/>
          </ac:spMkLst>
        </pc:spChg>
        <pc:spChg chg="mod">
          <ac:chgData name="Ilse Delbaere" userId="c9ebe14d-0176-4076-a360-816f969d0a58" providerId="ADAL" clId="{57D0386B-B01C-4E94-9E88-4CD8009A35B6}" dt="2024-02-20T09:21:14.630" v="26117" actId="20577"/>
          <ac:spMkLst>
            <pc:docMk/>
            <pc:sldMk cId="170205847" sldId="267"/>
            <ac:spMk id="3" creationId="{73DCF5EC-EB6F-B935-A81A-89CA86337B1D}"/>
          </ac:spMkLst>
        </pc:spChg>
      </pc:sldChg>
      <pc:sldChg chg="modSp new mod modNotesTx">
        <pc:chgData name="Ilse Delbaere" userId="c9ebe14d-0176-4076-a360-816f969d0a58" providerId="ADAL" clId="{57D0386B-B01C-4E94-9E88-4CD8009A35B6}" dt="2024-02-20T08:41:45.793" v="23824" actId="27636"/>
        <pc:sldMkLst>
          <pc:docMk/>
          <pc:sldMk cId="3105568730" sldId="268"/>
        </pc:sldMkLst>
        <pc:spChg chg="mod">
          <ac:chgData name="Ilse Delbaere" userId="c9ebe14d-0176-4076-a360-816f969d0a58" providerId="ADAL" clId="{57D0386B-B01C-4E94-9E88-4CD8009A35B6}" dt="2024-02-06T14:04:12.794" v="813" actId="20577"/>
          <ac:spMkLst>
            <pc:docMk/>
            <pc:sldMk cId="3105568730" sldId="268"/>
            <ac:spMk id="2" creationId="{4DD41068-AE96-A2F3-6C50-B35ECF1B49C5}"/>
          </ac:spMkLst>
        </pc:spChg>
        <pc:spChg chg="mod">
          <ac:chgData name="Ilse Delbaere" userId="c9ebe14d-0176-4076-a360-816f969d0a58" providerId="ADAL" clId="{57D0386B-B01C-4E94-9E88-4CD8009A35B6}" dt="2024-02-20T08:41:45.793" v="23824" actId="27636"/>
          <ac:spMkLst>
            <pc:docMk/>
            <pc:sldMk cId="3105568730" sldId="268"/>
            <ac:spMk id="3" creationId="{4BFF9C99-A4BA-A91D-0373-7F399585DB32}"/>
          </ac:spMkLst>
        </pc:spChg>
      </pc:sldChg>
      <pc:sldChg chg="addSp modSp add mod modNotesTx">
        <pc:chgData name="Ilse Delbaere" userId="c9ebe14d-0176-4076-a360-816f969d0a58" providerId="ADAL" clId="{57D0386B-B01C-4E94-9E88-4CD8009A35B6}" dt="2024-02-20T08:50:47.984" v="24049" actId="1076"/>
        <pc:sldMkLst>
          <pc:docMk/>
          <pc:sldMk cId="1599908830" sldId="269"/>
        </pc:sldMkLst>
        <pc:spChg chg="mod">
          <ac:chgData name="Ilse Delbaere" userId="c9ebe14d-0176-4076-a360-816f969d0a58" providerId="ADAL" clId="{57D0386B-B01C-4E94-9E88-4CD8009A35B6}" dt="2024-02-13T08:05:27.210" v="11539" actId="20577"/>
          <ac:spMkLst>
            <pc:docMk/>
            <pc:sldMk cId="1599908830" sldId="269"/>
            <ac:spMk id="2" creationId="{4DD41068-AE96-A2F3-6C50-B35ECF1B49C5}"/>
          </ac:spMkLst>
        </pc:spChg>
        <pc:spChg chg="mod">
          <ac:chgData name="Ilse Delbaere" userId="c9ebe14d-0176-4076-a360-816f969d0a58" providerId="ADAL" clId="{57D0386B-B01C-4E94-9E88-4CD8009A35B6}" dt="2024-02-20T08:46:20.107" v="23967" actId="6549"/>
          <ac:spMkLst>
            <pc:docMk/>
            <pc:sldMk cId="1599908830" sldId="269"/>
            <ac:spMk id="3" creationId="{4BFF9C99-A4BA-A91D-0373-7F399585DB32}"/>
          </ac:spMkLst>
        </pc:spChg>
        <pc:picChg chg="add mod ord">
          <ac:chgData name="Ilse Delbaere" userId="c9ebe14d-0176-4076-a360-816f969d0a58" providerId="ADAL" clId="{57D0386B-B01C-4E94-9E88-4CD8009A35B6}" dt="2024-02-20T08:50:47.984" v="24049" actId="1076"/>
          <ac:picMkLst>
            <pc:docMk/>
            <pc:sldMk cId="1599908830" sldId="269"/>
            <ac:picMk id="5" creationId="{331F8779-EA21-0BE1-F44E-E489C46DF6E6}"/>
          </ac:picMkLst>
        </pc:picChg>
      </pc:sldChg>
      <pc:sldChg chg="addSp delSp modSp new mod modNotesTx">
        <pc:chgData name="Ilse Delbaere" userId="c9ebe14d-0176-4076-a360-816f969d0a58" providerId="ADAL" clId="{57D0386B-B01C-4E94-9E88-4CD8009A35B6}" dt="2024-02-20T09:00:40.484" v="24467" actId="313"/>
        <pc:sldMkLst>
          <pc:docMk/>
          <pc:sldMk cId="3547902541" sldId="270"/>
        </pc:sldMkLst>
        <pc:spChg chg="mod">
          <ac:chgData name="Ilse Delbaere" userId="c9ebe14d-0176-4076-a360-816f969d0a58" providerId="ADAL" clId="{57D0386B-B01C-4E94-9E88-4CD8009A35B6}" dt="2024-02-07T12:21:54.712" v="4310" actId="20577"/>
          <ac:spMkLst>
            <pc:docMk/>
            <pc:sldMk cId="3547902541" sldId="270"/>
            <ac:spMk id="2" creationId="{74A9232B-C424-2DE9-1ABC-D391DD6A141F}"/>
          </ac:spMkLst>
        </pc:spChg>
        <pc:spChg chg="del mod">
          <ac:chgData name="Ilse Delbaere" userId="c9ebe14d-0176-4076-a360-816f969d0a58" providerId="ADAL" clId="{57D0386B-B01C-4E94-9E88-4CD8009A35B6}" dt="2024-02-07T12:22:22.452" v="4313" actId="478"/>
          <ac:spMkLst>
            <pc:docMk/>
            <pc:sldMk cId="3547902541" sldId="270"/>
            <ac:spMk id="3" creationId="{9704082B-011C-3068-37D2-632A94260FEB}"/>
          </ac:spMkLst>
        </pc:spChg>
        <pc:spChg chg="add mod">
          <ac:chgData name="Ilse Delbaere" userId="c9ebe14d-0176-4076-a360-816f969d0a58" providerId="ADAL" clId="{57D0386B-B01C-4E94-9E88-4CD8009A35B6}" dt="2024-02-07T12:22:10.690" v="4311" actId="20577"/>
          <ac:spMkLst>
            <pc:docMk/>
            <pc:sldMk cId="3547902541" sldId="270"/>
            <ac:spMk id="8" creationId="{A82F8154-AF8F-F5E7-A35A-98C4E08DD104}"/>
          </ac:spMkLst>
        </pc:spChg>
        <pc:spChg chg="add del mod">
          <ac:chgData name="Ilse Delbaere" userId="c9ebe14d-0176-4076-a360-816f969d0a58" providerId="ADAL" clId="{57D0386B-B01C-4E94-9E88-4CD8009A35B6}" dt="2024-02-07T12:22:24.102" v="4314" actId="478"/>
          <ac:spMkLst>
            <pc:docMk/>
            <pc:sldMk cId="3547902541" sldId="270"/>
            <ac:spMk id="10" creationId="{8734CF03-F2A2-B13C-39E2-3FFBF1B9BF26}"/>
          </ac:spMkLst>
        </pc:spChg>
        <pc:spChg chg="add mod">
          <ac:chgData name="Ilse Delbaere" userId="c9ebe14d-0176-4076-a360-816f969d0a58" providerId="ADAL" clId="{57D0386B-B01C-4E94-9E88-4CD8009A35B6}" dt="2024-02-07T12:22:54.896" v="4351" actId="1076"/>
          <ac:spMkLst>
            <pc:docMk/>
            <pc:sldMk cId="3547902541" sldId="270"/>
            <ac:spMk id="11" creationId="{61612363-D1DE-454D-7936-0F109132D1EA}"/>
          </ac:spMkLst>
        </pc:spChg>
        <pc:spChg chg="add mod">
          <ac:chgData name="Ilse Delbaere" userId="c9ebe14d-0176-4076-a360-816f969d0a58" providerId="ADAL" clId="{57D0386B-B01C-4E94-9E88-4CD8009A35B6}" dt="2024-02-07T12:28:28.287" v="4927" actId="20577"/>
          <ac:spMkLst>
            <pc:docMk/>
            <pc:sldMk cId="3547902541" sldId="270"/>
            <ac:spMk id="17" creationId="{595135FE-D73A-74ED-592D-BD67849CFE38}"/>
          </ac:spMkLst>
        </pc:spChg>
        <pc:spChg chg="add mod">
          <ac:chgData name="Ilse Delbaere" userId="c9ebe14d-0176-4076-a360-816f969d0a58" providerId="ADAL" clId="{57D0386B-B01C-4E94-9E88-4CD8009A35B6}" dt="2024-02-07T12:32:49.298" v="5086" actId="20577"/>
          <ac:spMkLst>
            <pc:docMk/>
            <pc:sldMk cId="3547902541" sldId="270"/>
            <ac:spMk id="21" creationId="{DFED5171-F03B-8133-3A58-0C13B5D07749}"/>
          </ac:spMkLst>
        </pc:spChg>
        <pc:picChg chg="add mod ord">
          <ac:chgData name="Ilse Delbaere" userId="c9ebe14d-0176-4076-a360-816f969d0a58" providerId="ADAL" clId="{57D0386B-B01C-4E94-9E88-4CD8009A35B6}" dt="2024-02-16T15:31:02.012" v="22653" actId="1076"/>
          <ac:picMkLst>
            <pc:docMk/>
            <pc:sldMk cId="3547902541" sldId="270"/>
            <ac:picMk id="3" creationId="{D0781196-41B5-FFFF-55EB-2516727FE036}"/>
          </ac:picMkLst>
        </pc:picChg>
        <pc:picChg chg="add del mod">
          <ac:chgData name="Ilse Delbaere" userId="c9ebe14d-0176-4076-a360-816f969d0a58" providerId="ADAL" clId="{57D0386B-B01C-4E94-9E88-4CD8009A35B6}" dt="2024-02-06T15:11:17.037" v="1931" actId="478"/>
          <ac:picMkLst>
            <pc:docMk/>
            <pc:sldMk cId="3547902541" sldId="270"/>
            <ac:picMk id="5" creationId="{96A57360-1A20-98F2-1B81-9E0EEDDEB24E}"/>
          </ac:picMkLst>
        </pc:picChg>
        <pc:picChg chg="add mod">
          <ac:chgData name="Ilse Delbaere" userId="c9ebe14d-0176-4076-a360-816f969d0a58" providerId="ADAL" clId="{57D0386B-B01C-4E94-9E88-4CD8009A35B6}" dt="2024-02-06T15:26:41.674" v="3781" actId="1076"/>
          <ac:picMkLst>
            <pc:docMk/>
            <pc:sldMk cId="3547902541" sldId="270"/>
            <ac:picMk id="7" creationId="{FCA580BE-8DF6-12EB-0346-5A9CFA3F56D8}"/>
          </ac:picMkLst>
        </pc:picChg>
        <pc:cxnChg chg="add mod">
          <ac:chgData name="Ilse Delbaere" userId="c9ebe14d-0176-4076-a360-816f969d0a58" providerId="ADAL" clId="{57D0386B-B01C-4E94-9E88-4CD8009A35B6}" dt="2024-02-07T12:23:34.649" v="4354" actId="1582"/>
          <ac:cxnSpMkLst>
            <pc:docMk/>
            <pc:sldMk cId="3547902541" sldId="270"/>
            <ac:cxnSpMk id="13" creationId="{74A60136-C3DF-9274-CA0C-9C1D4D180B90}"/>
          </ac:cxnSpMkLst>
        </pc:cxnChg>
        <pc:cxnChg chg="add mod">
          <ac:chgData name="Ilse Delbaere" userId="c9ebe14d-0176-4076-a360-816f969d0a58" providerId="ADAL" clId="{57D0386B-B01C-4E94-9E88-4CD8009A35B6}" dt="2024-02-07T12:23:46.251" v="4357" actId="14100"/>
          <ac:cxnSpMkLst>
            <pc:docMk/>
            <pc:sldMk cId="3547902541" sldId="270"/>
            <ac:cxnSpMk id="14" creationId="{D36A2E29-4B5E-6072-254E-C9114036D957}"/>
          </ac:cxnSpMkLst>
        </pc:cxnChg>
        <pc:cxnChg chg="add mod">
          <ac:chgData name="Ilse Delbaere" userId="c9ebe14d-0176-4076-a360-816f969d0a58" providerId="ADAL" clId="{57D0386B-B01C-4E94-9E88-4CD8009A35B6}" dt="2024-02-07T12:26:31.281" v="4608" actId="14100"/>
          <ac:cxnSpMkLst>
            <pc:docMk/>
            <pc:sldMk cId="3547902541" sldId="270"/>
            <ac:cxnSpMk id="18" creationId="{78951FC3-4BFA-023A-0AA9-CDE9D25CA91B}"/>
          </ac:cxnSpMkLst>
        </pc:cxnChg>
      </pc:sldChg>
      <pc:sldChg chg="modSp add mod">
        <pc:chgData name="Ilse Delbaere" userId="c9ebe14d-0176-4076-a360-816f969d0a58" providerId="ADAL" clId="{57D0386B-B01C-4E94-9E88-4CD8009A35B6}" dt="2024-02-20T08:59:27.363" v="24465" actId="20577"/>
        <pc:sldMkLst>
          <pc:docMk/>
          <pc:sldMk cId="3264752654" sldId="271"/>
        </pc:sldMkLst>
        <pc:spChg chg="mod">
          <ac:chgData name="Ilse Delbaere" userId="c9ebe14d-0176-4076-a360-816f969d0a58" providerId="ADAL" clId="{57D0386B-B01C-4E94-9E88-4CD8009A35B6}" dt="2024-02-20T08:59:23.745" v="24462" actId="20577"/>
          <ac:spMkLst>
            <pc:docMk/>
            <pc:sldMk cId="3264752654" sldId="271"/>
            <ac:spMk id="2" creationId="{4BC1A1E3-7015-AEA7-1FB4-092FC2D1B8DA}"/>
          </ac:spMkLst>
        </pc:spChg>
        <pc:spChg chg="mod">
          <ac:chgData name="Ilse Delbaere" userId="c9ebe14d-0176-4076-a360-816f969d0a58" providerId="ADAL" clId="{57D0386B-B01C-4E94-9E88-4CD8009A35B6}" dt="2024-02-20T08:59:27.363" v="24465" actId="20577"/>
          <ac:spMkLst>
            <pc:docMk/>
            <pc:sldMk cId="3264752654" sldId="271"/>
            <ac:spMk id="3" creationId="{2A7A97B9-61EC-286F-54B6-90403274198A}"/>
          </ac:spMkLst>
        </pc:spChg>
      </pc:sldChg>
      <pc:sldChg chg="add modNotesTx">
        <pc:chgData name="Ilse Delbaere" userId="c9ebe14d-0176-4076-a360-816f969d0a58" providerId="ADAL" clId="{57D0386B-B01C-4E94-9E88-4CD8009A35B6}" dt="2024-02-20T08:52:56.371" v="24144" actId="20577"/>
        <pc:sldMkLst>
          <pc:docMk/>
          <pc:sldMk cId="3584749341" sldId="272"/>
        </pc:sldMkLst>
      </pc:sldChg>
      <pc:sldChg chg="modSp new mod modNotesTx">
        <pc:chgData name="Ilse Delbaere" userId="c9ebe14d-0176-4076-a360-816f969d0a58" providerId="ADAL" clId="{57D0386B-B01C-4E94-9E88-4CD8009A35B6}" dt="2024-02-20T13:04:48.781" v="29420" actId="6549"/>
        <pc:sldMkLst>
          <pc:docMk/>
          <pc:sldMk cId="2575136361" sldId="273"/>
        </pc:sldMkLst>
        <pc:spChg chg="mod">
          <ac:chgData name="Ilse Delbaere" userId="c9ebe14d-0176-4076-a360-816f969d0a58" providerId="ADAL" clId="{57D0386B-B01C-4E94-9E88-4CD8009A35B6}" dt="2024-02-20T09:22:33.158" v="26148" actId="20577"/>
          <ac:spMkLst>
            <pc:docMk/>
            <pc:sldMk cId="2575136361" sldId="273"/>
            <ac:spMk id="2" creationId="{C91F775B-5C60-5400-450B-F7B5690D81AD}"/>
          </ac:spMkLst>
        </pc:spChg>
        <pc:spChg chg="mod">
          <ac:chgData name="Ilse Delbaere" userId="c9ebe14d-0176-4076-a360-816f969d0a58" providerId="ADAL" clId="{57D0386B-B01C-4E94-9E88-4CD8009A35B6}" dt="2024-02-20T13:02:45.277" v="29217" actId="20577"/>
          <ac:spMkLst>
            <pc:docMk/>
            <pc:sldMk cId="2575136361" sldId="273"/>
            <ac:spMk id="3" creationId="{CEDFB321-9EE6-C230-44A8-5E40D219620B}"/>
          </ac:spMkLst>
        </pc:spChg>
      </pc:sldChg>
      <pc:sldChg chg="modSp new mod modNotesTx">
        <pc:chgData name="Ilse Delbaere" userId="c9ebe14d-0176-4076-a360-816f969d0a58" providerId="ADAL" clId="{57D0386B-B01C-4E94-9E88-4CD8009A35B6}" dt="2024-02-20T09:05:55.339" v="24738" actId="20577"/>
        <pc:sldMkLst>
          <pc:docMk/>
          <pc:sldMk cId="715989493" sldId="274"/>
        </pc:sldMkLst>
        <pc:spChg chg="mod">
          <ac:chgData name="Ilse Delbaere" userId="c9ebe14d-0176-4076-a360-816f969d0a58" providerId="ADAL" clId="{57D0386B-B01C-4E94-9E88-4CD8009A35B6}" dt="2024-02-20T09:05:55.339" v="24738" actId="20577"/>
          <ac:spMkLst>
            <pc:docMk/>
            <pc:sldMk cId="715989493" sldId="274"/>
            <ac:spMk id="2" creationId="{D5406F37-89C5-D3F6-CE9C-3ACF0C3CC7BE}"/>
          </ac:spMkLst>
        </pc:spChg>
        <pc:spChg chg="mod">
          <ac:chgData name="Ilse Delbaere" userId="c9ebe14d-0176-4076-a360-816f969d0a58" providerId="ADAL" clId="{57D0386B-B01C-4E94-9E88-4CD8009A35B6}" dt="2024-02-16T15:31:26.455" v="22657" actId="27636"/>
          <ac:spMkLst>
            <pc:docMk/>
            <pc:sldMk cId="715989493" sldId="274"/>
            <ac:spMk id="3" creationId="{3A9A070B-99B9-10B4-E4D9-0EF167AFA13E}"/>
          </ac:spMkLst>
        </pc:spChg>
      </pc:sldChg>
      <pc:sldChg chg="addSp delSp modSp new del mod">
        <pc:chgData name="Ilse Delbaere" userId="c9ebe14d-0176-4076-a360-816f969d0a58" providerId="ADAL" clId="{57D0386B-B01C-4E94-9E88-4CD8009A35B6}" dt="2024-02-16T15:31:04.448" v="22654" actId="47"/>
        <pc:sldMkLst>
          <pc:docMk/>
          <pc:sldMk cId="2148965951" sldId="275"/>
        </pc:sldMkLst>
        <pc:spChg chg="del mod">
          <ac:chgData name="Ilse Delbaere" userId="c9ebe14d-0176-4076-a360-816f969d0a58" providerId="ADAL" clId="{57D0386B-B01C-4E94-9E88-4CD8009A35B6}" dt="2024-02-07T13:21:34.574" v="7465" actId="931"/>
          <ac:spMkLst>
            <pc:docMk/>
            <pc:sldMk cId="2148965951" sldId="275"/>
            <ac:spMk id="3" creationId="{FA11CE63-2C64-EDE8-69FB-2F1221646515}"/>
          </ac:spMkLst>
        </pc:spChg>
        <pc:spChg chg="add mod">
          <ac:chgData name="Ilse Delbaere" userId="c9ebe14d-0176-4076-a360-816f969d0a58" providerId="ADAL" clId="{57D0386B-B01C-4E94-9E88-4CD8009A35B6}" dt="2024-02-16T15:30:45.551" v="22646" actId="21"/>
          <ac:spMkLst>
            <pc:docMk/>
            <pc:sldMk cId="2148965951" sldId="275"/>
            <ac:spMk id="4" creationId="{6EE2D607-B7C8-06D8-3CC9-8D53859D89EC}"/>
          </ac:spMkLst>
        </pc:spChg>
        <pc:picChg chg="add del mod">
          <ac:chgData name="Ilse Delbaere" userId="c9ebe14d-0176-4076-a360-816f969d0a58" providerId="ADAL" clId="{57D0386B-B01C-4E94-9E88-4CD8009A35B6}" dt="2024-02-16T15:30:45.551" v="22646" actId="21"/>
          <ac:picMkLst>
            <pc:docMk/>
            <pc:sldMk cId="2148965951" sldId="275"/>
            <ac:picMk id="5" creationId="{1884CD64-B7EA-18EF-EABF-7E464E8A20D0}"/>
          </ac:picMkLst>
        </pc:picChg>
      </pc:sldChg>
      <pc:sldChg chg="modSp new del mod">
        <pc:chgData name="Ilse Delbaere" userId="c9ebe14d-0176-4076-a360-816f969d0a58" providerId="ADAL" clId="{57D0386B-B01C-4E94-9E88-4CD8009A35B6}" dt="2024-02-20T09:07:24.365" v="24804" actId="47"/>
        <pc:sldMkLst>
          <pc:docMk/>
          <pc:sldMk cId="2409421361" sldId="276"/>
        </pc:sldMkLst>
        <pc:spChg chg="mod">
          <ac:chgData name="Ilse Delbaere" userId="c9ebe14d-0176-4076-a360-816f969d0a58" providerId="ADAL" clId="{57D0386B-B01C-4E94-9E88-4CD8009A35B6}" dt="2024-02-07T13:41:03.187" v="8666" actId="20577"/>
          <ac:spMkLst>
            <pc:docMk/>
            <pc:sldMk cId="2409421361" sldId="276"/>
            <ac:spMk id="2" creationId="{9E5B5970-DAB2-1491-9316-81EBBA36517A}"/>
          </ac:spMkLst>
        </pc:spChg>
        <pc:spChg chg="mod">
          <ac:chgData name="Ilse Delbaere" userId="c9ebe14d-0176-4076-a360-816f969d0a58" providerId="ADAL" clId="{57D0386B-B01C-4E94-9E88-4CD8009A35B6}" dt="2024-02-13T07:57:12.022" v="10874" actId="20577"/>
          <ac:spMkLst>
            <pc:docMk/>
            <pc:sldMk cId="2409421361" sldId="276"/>
            <ac:spMk id="3" creationId="{7BE683F7-49FD-A2CF-E531-F25B5C0834A8}"/>
          </ac:spMkLst>
        </pc:spChg>
      </pc:sldChg>
      <pc:sldChg chg="addSp delSp modSp new del mod chgLayout modNotesTx">
        <pc:chgData name="Ilse Delbaere" userId="c9ebe14d-0176-4076-a360-816f969d0a58" providerId="ADAL" clId="{57D0386B-B01C-4E94-9E88-4CD8009A35B6}" dt="2024-02-20T09:16:23.121" v="25686" actId="47"/>
        <pc:sldMkLst>
          <pc:docMk/>
          <pc:sldMk cId="2894985555" sldId="277"/>
        </pc:sldMkLst>
        <pc:spChg chg="mod ord">
          <ac:chgData name="Ilse Delbaere" userId="c9ebe14d-0176-4076-a360-816f969d0a58" providerId="ADAL" clId="{57D0386B-B01C-4E94-9E88-4CD8009A35B6}" dt="2024-02-20T09:12:44.767" v="25353" actId="700"/>
          <ac:spMkLst>
            <pc:docMk/>
            <pc:sldMk cId="2894985555" sldId="277"/>
            <ac:spMk id="2" creationId="{02B7341F-B6CE-3676-1EBD-CC1B3437D3F5}"/>
          </ac:spMkLst>
        </pc:spChg>
        <pc:spChg chg="del mod">
          <ac:chgData name="Ilse Delbaere" userId="c9ebe14d-0176-4076-a360-816f969d0a58" providerId="ADAL" clId="{57D0386B-B01C-4E94-9E88-4CD8009A35B6}" dt="2024-02-20T09:09:00.052" v="24861" actId="931"/>
          <ac:spMkLst>
            <pc:docMk/>
            <pc:sldMk cId="2894985555" sldId="277"/>
            <ac:spMk id="3" creationId="{0483CBDF-659C-DE7A-1AAF-E7B69FC95B29}"/>
          </ac:spMkLst>
        </pc:spChg>
        <pc:spChg chg="add del mod">
          <ac:chgData name="Ilse Delbaere" userId="c9ebe14d-0176-4076-a360-816f969d0a58" providerId="ADAL" clId="{57D0386B-B01C-4E94-9E88-4CD8009A35B6}" dt="2024-02-20T09:13:09.006" v="25358" actId="478"/>
          <ac:spMkLst>
            <pc:docMk/>
            <pc:sldMk cId="2894985555" sldId="277"/>
            <ac:spMk id="7" creationId="{009ABAA2-62BB-AAF6-5BC9-062BC3F45D4A}"/>
          </ac:spMkLst>
        </pc:spChg>
        <pc:picChg chg="add mod ord">
          <ac:chgData name="Ilse Delbaere" userId="c9ebe14d-0176-4076-a360-816f969d0a58" providerId="ADAL" clId="{57D0386B-B01C-4E94-9E88-4CD8009A35B6}" dt="2024-02-20T09:12:46.614" v="25354" actId="1076"/>
          <ac:picMkLst>
            <pc:docMk/>
            <pc:sldMk cId="2894985555" sldId="277"/>
            <ac:picMk id="5" creationId="{57FE1FDE-2052-FF77-B4D1-D254C74070CF}"/>
          </ac:picMkLst>
        </pc:picChg>
      </pc:sldChg>
      <pc:sldChg chg="addSp delSp modSp new mod modClrScheme chgLayout modNotesTx">
        <pc:chgData name="Ilse Delbaere" userId="c9ebe14d-0176-4076-a360-816f969d0a58" providerId="ADAL" clId="{57D0386B-B01C-4E94-9E88-4CD8009A35B6}" dt="2024-02-20T09:05:10.711" v="24678" actId="6549"/>
        <pc:sldMkLst>
          <pc:docMk/>
          <pc:sldMk cId="1237917390" sldId="278"/>
        </pc:sldMkLst>
        <pc:spChg chg="mod ord">
          <ac:chgData name="Ilse Delbaere" userId="c9ebe14d-0176-4076-a360-816f969d0a58" providerId="ADAL" clId="{57D0386B-B01C-4E94-9E88-4CD8009A35B6}" dt="2024-02-20T09:01:46.961" v="24469" actId="700"/>
          <ac:spMkLst>
            <pc:docMk/>
            <pc:sldMk cId="1237917390" sldId="278"/>
            <ac:spMk id="2" creationId="{A28BB090-49EE-6E28-6950-CE90500877D4}"/>
          </ac:spMkLst>
        </pc:spChg>
        <pc:spChg chg="del mod ord">
          <ac:chgData name="Ilse Delbaere" userId="c9ebe14d-0176-4076-a360-816f969d0a58" providerId="ADAL" clId="{57D0386B-B01C-4E94-9E88-4CD8009A35B6}" dt="2024-02-20T09:02:12.990" v="24501" actId="478"/>
          <ac:spMkLst>
            <pc:docMk/>
            <pc:sldMk cId="1237917390" sldId="278"/>
            <ac:spMk id="3" creationId="{5FF8A5D3-3D98-CEB4-889A-41366DA1996E}"/>
          </ac:spMkLst>
        </pc:spChg>
        <pc:spChg chg="add mod ord">
          <ac:chgData name="Ilse Delbaere" userId="c9ebe14d-0176-4076-a360-816f969d0a58" providerId="ADAL" clId="{57D0386B-B01C-4E94-9E88-4CD8009A35B6}" dt="2024-02-20T09:02:36.681" v="24505" actId="14100"/>
          <ac:spMkLst>
            <pc:docMk/>
            <pc:sldMk cId="1237917390" sldId="278"/>
            <ac:spMk id="4" creationId="{42FA21CE-FE8C-C195-8AA8-92E6E9DD2B99}"/>
          </ac:spMkLst>
        </pc:spChg>
        <pc:spChg chg="add mod ord">
          <ac:chgData name="Ilse Delbaere" userId="c9ebe14d-0176-4076-a360-816f969d0a58" providerId="ADAL" clId="{57D0386B-B01C-4E94-9E88-4CD8009A35B6}" dt="2024-02-20T09:02:45.322" v="24509" actId="14100"/>
          <ac:spMkLst>
            <pc:docMk/>
            <pc:sldMk cId="1237917390" sldId="278"/>
            <ac:spMk id="6" creationId="{B9C78A01-2EBB-EE15-0060-151DA310CCA1}"/>
          </ac:spMkLst>
        </pc:spChg>
        <pc:spChg chg="add mod ord">
          <ac:chgData name="Ilse Delbaere" userId="c9ebe14d-0176-4076-a360-816f969d0a58" providerId="ADAL" clId="{57D0386B-B01C-4E94-9E88-4CD8009A35B6}" dt="2024-02-20T09:05:10.711" v="24678" actId="6549"/>
          <ac:spMkLst>
            <pc:docMk/>
            <pc:sldMk cId="1237917390" sldId="278"/>
            <ac:spMk id="7" creationId="{9656BACE-EC6A-EF13-1C75-CBCCFA05435D}"/>
          </ac:spMkLst>
        </pc:spChg>
        <pc:picChg chg="add mod">
          <ac:chgData name="Ilse Delbaere" userId="c9ebe14d-0176-4076-a360-816f969d0a58" providerId="ADAL" clId="{57D0386B-B01C-4E94-9E88-4CD8009A35B6}" dt="2024-02-20T09:02:48.459" v="24510" actId="1076"/>
          <ac:picMkLst>
            <pc:docMk/>
            <pc:sldMk cId="1237917390" sldId="278"/>
            <ac:picMk id="5" creationId="{4249175E-C473-C5F6-AF8D-53CB9147D484}"/>
          </ac:picMkLst>
        </pc:picChg>
      </pc:sldChg>
      <pc:sldChg chg="addSp delSp modSp new mod ord modNotesTx">
        <pc:chgData name="Ilse Delbaere" userId="c9ebe14d-0176-4076-a360-816f969d0a58" providerId="ADAL" clId="{57D0386B-B01C-4E94-9E88-4CD8009A35B6}" dt="2024-02-16T15:28:42.072" v="22645" actId="1076"/>
        <pc:sldMkLst>
          <pc:docMk/>
          <pc:sldMk cId="4079146142" sldId="279"/>
        </pc:sldMkLst>
        <pc:spChg chg="mod">
          <ac:chgData name="Ilse Delbaere" userId="c9ebe14d-0176-4076-a360-816f969d0a58" providerId="ADAL" clId="{57D0386B-B01C-4E94-9E88-4CD8009A35B6}" dt="2024-02-13T07:59:28.159" v="10889" actId="20577"/>
          <ac:spMkLst>
            <pc:docMk/>
            <pc:sldMk cId="4079146142" sldId="279"/>
            <ac:spMk id="2" creationId="{C5D00658-8246-F1DB-F5EB-12D061B9B964}"/>
          </ac:spMkLst>
        </pc:spChg>
        <pc:spChg chg="del mod">
          <ac:chgData name="Ilse Delbaere" userId="c9ebe14d-0176-4076-a360-816f969d0a58" providerId="ADAL" clId="{57D0386B-B01C-4E94-9E88-4CD8009A35B6}" dt="2024-02-16T09:24:57.845" v="19479" actId="478"/>
          <ac:spMkLst>
            <pc:docMk/>
            <pc:sldMk cId="4079146142" sldId="279"/>
            <ac:spMk id="3" creationId="{28CF5528-987F-DEF3-6D93-35F702B205F2}"/>
          </ac:spMkLst>
        </pc:spChg>
        <pc:picChg chg="add mod ord modCrop">
          <ac:chgData name="Ilse Delbaere" userId="c9ebe14d-0176-4076-a360-816f969d0a58" providerId="ADAL" clId="{57D0386B-B01C-4E94-9E88-4CD8009A35B6}" dt="2024-02-16T15:28:42.072" v="22645" actId="1076"/>
          <ac:picMkLst>
            <pc:docMk/>
            <pc:sldMk cId="4079146142" sldId="279"/>
            <ac:picMk id="5" creationId="{622E512A-3A45-7702-BA16-EA37A59B2FE8}"/>
          </ac:picMkLst>
        </pc:picChg>
      </pc:sldChg>
      <pc:sldChg chg="new del">
        <pc:chgData name="Ilse Delbaere" userId="c9ebe14d-0176-4076-a360-816f969d0a58" providerId="ADAL" clId="{57D0386B-B01C-4E94-9E88-4CD8009A35B6}" dt="2024-02-14T09:12:44.642" v="12993" actId="47"/>
        <pc:sldMkLst>
          <pc:docMk/>
          <pc:sldMk cId="1262685217" sldId="280"/>
        </pc:sldMkLst>
      </pc:sldChg>
      <pc:sldChg chg="addSp delSp modSp new mod ord modNotesTx">
        <pc:chgData name="Ilse Delbaere" userId="c9ebe14d-0176-4076-a360-816f969d0a58" providerId="ADAL" clId="{57D0386B-B01C-4E94-9E88-4CD8009A35B6}" dt="2024-02-20T09:40:37.943" v="28291" actId="20577"/>
        <pc:sldMkLst>
          <pc:docMk/>
          <pc:sldMk cId="3600671113" sldId="280"/>
        </pc:sldMkLst>
        <pc:spChg chg="mod">
          <ac:chgData name="Ilse Delbaere" userId="c9ebe14d-0176-4076-a360-816f969d0a58" providerId="ADAL" clId="{57D0386B-B01C-4E94-9E88-4CD8009A35B6}" dt="2024-02-14T09:13:12.551" v="13010" actId="20577"/>
          <ac:spMkLst>
            <pc:docMk/>
            <pc:sldMk cId="3600671113" sldId="280"/>
            <ac:spMk id="2" creationId="{03E9853C-D8BB-6F84-0544-FC1BE4C97EDB}"/>
          </ac:spMkLst>
        </pc:spChg>
        <pc:spChg chg="del">
          <ac:chgData name="Ilse Delbaere" userId="c9ebe14d-0176-4076-a360-816f969d0a58" providerId="ADAL" clId="{57D0386B-B01C-4E94-9E88-4CD8009A35B6}" dt="2024-02-16T09:29:27.361" v="19485" actId="931"/>
          <ac:spMkLst>
            <pc:docMk/>
            <pc:sldMk cId="3600671113" sldId="280"/>
            <ac:spMk id="3" creationId="{A89F85AB-4C58-826A-50B7-E5AF20237764}"/>
          </ac:spMkLst>
        </pc:spChg>
        <pc:picChg chg="add mod">
          <ac:chgData name="Ilse Delbaere" userId="c9ebe14d-0176-4076-a360-816f969d0a58" providerId="ADAL" clId="{57D0386B-B01C-4E94-9E88-4CD8009A35B6}" dt="2024-02-16T09:29:33.569" v="19488" actId="1076"/>
          <ac:picMkLst>
            <pc:docMk/>
            <pc:sldMk cId="3600671113" sldId="280"/>
            <ac:picMk id="5" creationId="{6FE35090-24A7-AEFD-A24D-0C6632F11674}"/>
          </ac:picMkLst>
        </pc:picChg>
      </pc:sldChg>
      <pc:sldChg chg="addSp delSp modSp new mod modNotesTx">
        <pc:chgData name="Ilse Delbaere" userId="c9ebe14d-0176-4076-a360-816f969d0a58" providerId="ADAL" clId="{57D0386B-B01C-4E94-9E88-4CD8009A35B6}" dt="2024-02-20T09:05:27.546" v="24702" actId="20577"/>
        <pc:sldMkLst>
          <pc:docMk/>
          <pc:sldMk cId="1863552097" sldId="281"/>
        </pc:sldMkLst>
        <pc:spChg chg="del">
          <ac:chgData name="Ilse Delbaere" userId="c9ebe14d-0176-4076-a360-816f969d0a58" providerId="ADAL" clId="{57D0386B-B01C-4E94-9E88-4CD8009A35B6}" dt="2024-02-16T15:31:17.549" v="22655" actId="478"/>
          <ac:spMkLst>
            <pc:docMk/>
            <pc:sldMk cId="1863552097" sldId="281"/>
            <ac:spMk id="2" creationId="{889A810F-CE79-F7B2-D3DD-15A4175CB6E8}"/>
          </ac:spMkLst>
        </pc:spChg>
        <pc:spChg chg="del">
          <ac:chgData name="Ilse Delbaere" userId="c9ebe14d-0176-4076-a360-816f969d0a58" providerId="ADAL" clId="{57D0386B-B01C-4E94-9E88-4CD8009A35B6}" dt="2024-02-14T12:54:31.124" v="16112" actId="931"/>
          <ac:spMkLst>
            <pc:docMk/>
            <pc:sldMk cId="1863552097" sldId="281"/>
            <ac:spMk id="3" creationId="{60A368FA-E702-A038-4D40-4449D072471D}"/>
          </ac:spMkLst>
        </pc:spChg>
        <pc:picChg chg="add mod">
          <ac:chgData name="Ilse Delbaere" userId="c9ebe14d-0176-4076-a360-816f969d0a58" providerId="ADAL" clId="{57D0386B-B01C-4E94-9E88-4CD8009A35B6}" dt="2024-02-14T12:54:41.587" v="16114" actId="1076"/>
          <ac:picMkLst>
            <pc:docMk/>
            <pc:sldMk cId="1863552097" sldId="281"/>
            <ac:picMk id="5" creationId="{AEC6C699-5028-A852-9E7A-C51680A61CC7}"/>
          </ac:picMkLst>
        </pc:picChg>
      </pc:sldChg>
      <pc:sldChg chg="addSp delSp modSp new mod modNotesTx">
        <pc:chgData name="Ilse Delbaere" userId="c9ebe14d-0176-4076-a360-816f969d0a58" providerId="ADAL" clId="{57D0386B-B01C-4E94-9E88-4CD8009A35B6}" dt="2024-02-20T09:31:58.996" v="27323" actId="20577"/>
        <pc:sldMkLst>
          <pc:docMk/>
          <pc:sldMk cId="3859849046" sldId="282"/>
        </pc:sldMkLst>
        <pc:spChg chg="del mod">
          <ac:chgData name="Ilse Delbaere" userId="c9ebe14d-0176-4076-a360-816f969d0a58" providerId="ADAL" clId="{57D0386B-B01C-4E94-9E88-4CD8009A35B6}" dt="2024-02-16T09:17:51.591" v="19474" actId="478"/>
          <ac:spMkLst>
            <pc:docMk/>
            <pc:sldMk cId="3859849046" sldId="282"/>
            <ac:spMk id="2" creationId="{1525626A-9F46-42FA-493F-AB23D09CC986}"/>
          </ac:spMkLst>
        </pc:spChg>
        <pc:spChg chg="del mod">
          <ac:chgData name="Ilse Delbaere" userId="c9ebe14d-0176-4076-a360-816f969d0a58" providerId="ADAL" clId="{57D0386B-B01C-4E94-9E88-4CD8009A35B6}" dt="2024-02-14T14:37:21.087" v="19287" actId="931"/>
          <ac:spMkLst>
            <pc:docMk/>
            <pc:sldMk cId="3859849046" sldId="282"/>
            <ac:spMk id="3" creationId="{DF6A4793-BEDA-26B7-5C02-DFFC5F42DD9C}"/>
          </ac:spMkLst>
        </pc:spChg>
        <pc:spChg chg="add del mod">
          <ac:chgData name="Ilse Delbaere" userId="c9ebe14d-0176-4076-a360-816f969d0a58" providerId="ADAL" clId="{57D0386B-B01C-4E94-9E88-4CD8009A35B6}" dt="2024-02-16T09:16:28.490" v="19470" actId="478"/>
          <ac:spMkLst>
            <pc:docMk/>
            <pc:sldMk cId="3859849046" sldId="282"/>
            <ac:spMk id="11" creationId="{8BEAE77D-8A9B-4E5B-1C18-4303A93602B3}"/>
          </ac:spMkLst>
        </pc:spChg>
        <pc:picChg chg="add del mod">
          <ac:chgData name="Ilse Delbaere" userId="c9ebe14d-0176-4076-a360-816f969d0a58" providerId="ADAL" clId="{57D0386B-B01C-4E94-9E88-4CD8009A35B6}" dt="2024-02-16T09:16:20.513" v="19469" actId="478"/>
          <ac:picMkLst>
            <pc:docMk/>
            <pc:sldMk cId="3859849046" sldId="282"/>
            <ac:picMk id="5" creationId="{28FD2509-4077-8A28-ECD2-46A7070A682F}"/>
          </ac:picMkLst>
        </pc:picChg>
        <pc:picChg chg="add del mod">
          <ac:chgData name="Ilse Delbaere" userId="c9ebe14d-0176-4076-a360-816f969d0a58" providerId="ADAL" clId="{57D0386B-B01C-4E94-9E88-4CD8009A35B6}" dt="2024-02-16T09:16:30.313" v="19472" actId="478"/>
          <ac:picMkLst>
            <pc:docMk/>
            <pc:sldMk cId="3859849046" sldId="282"/>
            <ac:picMk id="7" creationId="{02769BE3-E579-3D99-1D65-70737DE38A05}"/>
          </ac:picMkLst>
        </pc:picChg>
        <pc:picChg chg="add del mod">
          <ac:chgData name="Ilse Delbaere" userId="c9ebe14d-0176-4076-a360-816f969d0a58" providerId="ADAL" clId="{57D0386B-B01C-4E94-9E88-4CD8009A35B6}" dt="2024-02-16T09:16:29.543" v="19471" actId="478"/>
          <ac:picMkLst>
            <pc:docMk/>
            <pc:sldMk cId="3859849046" sldId="282"/>
            <ac:picMk id="9" creationId="{2FC0CE68-02B5-F6B4-E2D0-3C5D6EAE967D}"/>
          </ac:picMkLst>
        </pc:picChg>
        <pc:picChg chg="add mod">
          <ac:chgData name="Ilse Delbaere" userId="c9ebe14d-0176-4076-a360-816f969d0a58" providerId="ADAL" clId="{57D0386B-B01C-4E94-9E88-4CD8009A35B6}" dt="2024-02-16T09:18:03.387" v="19477" actId="1076"/>
          <ac:picMkLst>
            <pc:docMk/>
            <pc:sldMk cId="3859849046" sldId="282"/>
            <ac:picMk id="13" creationId="{3FEB5DCD-C1AA-CE69-FE8A-084207BC028F}"/>
          </ac:picMkLst>
        </pc:picChg>
      </pc:sldChg>
      <pc:sldChg chg="addSp delSp modSp new mod ord modNotesTx">
        <pc:chgData name="Ilse Delbaere" userId="c9ebe14d-0176-4076-a360-816f969d0a58" providerId="ADAL" clId="{57D0386B-B01C-4E94-9E88-4CD8009A35B6}" dt="2024-02-20T09:20:24.159" v="26106" actId="20577"/>
        <pc:sldMkLst>
          <pc:docMk/>
          <pc:sldMk cId="4100215697" sldId="283"/>
        </pc:sldMkLst>
        <pc:spChg chg="mod">
          <ac:chgData name="Ilse Delbaere" userId="c9ebe14d-0176-4076-a360-816f969d0a58" providerId="ADAL" clId="{57D0386B-B01C-4E94-9E88-4CD8009A35B6}" dt="2024-02-16T09:40:48.475" v="19996" actId="20577"/>
          <ac:spMkLst>
            <pc:docMk/>
            <pc:sldMk cId="4100215697" sldId="283"/>
            <ac:spMk id="2" creationId="{722D3BE4-4F79-734B-FE77-0DBA4EEC6A08}"/>
          </ac:spMkLst>
        </pc:spChg>
        <pc:spChg chg="del">
          <ac:chgData name="Ilse Delbaere" userId="c9ebe14d-0176-4076-a360-816f969d0a58" providerId="ADAL" clId="{57D0386B-B01C-4E94-9E88-4CD8009A35B6}" dt="2024-02-16T09:38:45.185" v="19963" actId="478"/>
          <ac:spMkLst>
            <pc:docMk/>
            <pc:sldMk cId="4100215697" sldId="283"/>
            <ac:spMk id="3" creationId="{805D97B5-50E9-491F-8131-30758B47B23E}"/>
          </ac:spMkLst>
        </pc:spChg>
        <pc:picChg chg="add mod ord modCrop">
          <ac:chgData name="Ilse Delbaere" userId="c9ebe14d-0176-4076-a360-816f969d0a58" providerId="ADAL" clId="{57D0386B-B01C-4E94-9E88-4CD8009A35B6}" dt="2024-02-16T09:40:36.003" v="19976" actId="167"/>
          <ac:picMkLst>
            <pc:docMk/>
            <pc:sldMk cId="4100215697" sldId="283"/>
            <ac:picMk id="5" creationId="{AB9A745F-93A4-D1D9-34EA-3299C6E22766}"/>
          </ac:picMkLst>
        </pc:picChg>
      </pc:sldChg>
      <pc:sldChg chg="modSp add mod">
        <pc:chgData name="Ilse Delbaere" userId="c9ebe14d-0176-4076-a360-816f969d0a58" providerId="ADAL" clId="{57D0386B-B01C-4E94-9E88-4CD8009A35B6}" dt="2024-02-16T12:49:22.400" v="21795" actId="15"/>
        <pc:sldMkLst>
          <pc:docMk/>
          <pc:sldMk cId="3883708657" sldId="284"/>
        </pc:sldMkLst>
        <pc:spChg chg="mod">
          <ac:chgData name="Ilse Delbaere" userId="c9ebe14d-0176-4076-a360-816f969d0a58" providerId="ADAL" clId="{57D0386B-B01C-4E94-9E88-4CD8009A35B6}" dt="2024-02-16T12:39:38.314" v="21098" actId="20577"/>
          <ac:spMkLst>
            <pc:docMk/>
            <pc:sldMk cId="3883708657" sldId="284"/>
            <ac:spMk id="2" creationId="{1D374B8C-0F46-9CBB-98DB-64B9E651DD6F}"/>
          </ac:spMkLst>
        </pc:spChg>
        <pc:spChg chg="mod">
          <ac:chgData name="Ilse Delbaere" userId="c9ebe14d-0176-4076-a360-816f969d0a58" providerId="ADAL" clId="{57D0386B-B01C-4E94-9E88-4CD8009A35B6}" dt="2024-02-16T12:49:22.400" v="21795" actId="15"/>
          <ac:spMkLst>
            <pc:docMk/>
            <pc:sldMk cId="3883708657" sldId="284"/>
            <ac:spMk id="3" creationId="{73DCF5EC-EB6F-B935-A81A-89CA86337B1D}"/>
          </ac:spMkLst>
        </pc:spChg>
      </pc:sldChg>
      <pc:sldChg chg="addSp modSp add mod modNotesTx">
        <pc:chgData name="Ilse Delbaere" userId="c9ebe14d-0176-4076-a360-816f969d0a58" providerId="ADAL" clId="{57D0386B-B01C-4E94-9E88-4CD8009A35B6}" dt="2024-02-20T09:22:11.537" v="26137"/>
        <pc:sldMkLst>
          <pc:docMk/>
          <pc:sldMk cId="2073171064" sldId="285"/>
        </pc:sldMkLst>
        <pc:spChg chg="mod">
          <ac:chgData name="Ilse Delbaere" userId="c9ebe14d-0176-4076-a360-816f969d0a58" providerId="ADAL" clId="{57D0386B-B01C-4E94-9E88-4CD8009A35B6}" dt="2024-02-16T12:39:51.570" v="21147" actId="20577"/>
          <ac:spMkLst>
            <pc:docMk/>
            <pc:sldMk cId="2073171064" sldId="285"/>
            <ac:spMk id="2" creationId="{1D374B8C-0F46-9CBB-98DB-64B9E651DD6F}"/>
          </ac:spMkLst>
        </pc:spChg>
        <pc:spChg chg="mod">
          <ac:chgData name="Ilse Delbaere" userId="c9ebe14d-0176-4076-a360-816f969d0a58" providerId="ADAL" clId="{57D0386B-B01C-4E94-9E88-4CD8009A35B6}" dt="2024-02-20T09:21:58.357" v="26134" actId="20577"/>
          <ac:spMkLst>
            <pc:docMk/>
            <pc:sldMk cId="2073171064" sldId="285"/>
            <ac:spMk id="3" creationId="{73DCF5EC-EB6F-B935-A81A-89CA86337B1D}"/>
          </ac:spMkLst>
        </pc:spChg>
        <pc:picChg chg="add mod">
          <ac:chgData name="Ilse Delbaere" userId="c9ebe14d-0176-4076-a360-816f969d0a58" providerId="ADAL" clId="{57D0386B-B01C-4E94-9E88-4CD8009A35B6}" dt="2024-02-20T09:22:02.622" v="26136" actId="14100"/>
          <ac:picMkLst>
            <pc:docMk/>
            <pc:sldMk cId="2073171064" sldId="285"/>
            <ac:picMk id="4" creationId="{3EC23EF5-E2B5-F0BD-369E-D59A40C7499E}"/>
          </ac:picMkLst>
        </pc:picChg>
      </pc:sldChg>
      <pc:sldChg chg="addSp modSp new mod modClrScheme chgLayout modNotesTx">
        <pc:chgData name="Ilse Delbaere" userId="c9ebe14d-0176-4076-a360-816f969d0a58" providerId="ADAL" clId="{57D0386B-B01C-4E94-9E88-4CD8009A35B6}" dt="2024-02-20T09:36:51.855" v="28038" actId="6549"/>
        <pc:sldMkLst>
          <pc:docMk/>
          <pc:sldMk cId="3732780150" sldId="286"/>
        </pc:sldMkLst>
        <pc:spChg chg="mod ord">
          <ac:chgData name="Ilse Delbaere" userId="c9ebe14d-0176-4076-a360-816f969d0a58" providerId="ADAL" clId="{57D0386B-B01C-4E94-9E88-4CD8009A35B6}" dt="2024-02-20T08:27:39.097" v="22777" actId="700"/>
          <ac:spMkLst>
            <pc:docMk/>
            <pc:sldMk cId="3732780150" sldId="286"/>
            <ac:spMk id="2" creationId="{5E178555-7966-CFFE-8024-5F9DDF316D28}"/>
          </ac:spMkLst>
        </pc:spChg>
        <pc:spChg chg="mod ord">
          <ac:chgData name="Ilse Delbaere" userId="c9ebe14d-0176-4076-a360-816f969d0a58" providerId="ADAL" clId="{57D0386B-B01C-4E94-9E88-4CD8009A35B6}" dt="2024-02-20T08:30:34.136" v="22893" actId="21"/>
          <ac:spMkLst>
            <pc:docMk/>
            <pc:sldMk cId="3732780150" sldId="286"/>
            <ac:spMk id="3" creationId="{2144A016-C812-1B80-4515-DE9E38015320}"/>
          </ac:spMkLst>
        </pc:spChg>
        <pc:spChg chg="add mod ord">
          <ac:chgData name="Ilse Delbaere" userId="c9ebe14d-0176-4076-a360-816f969d0a58" providerId="ADAL" clId="{57D0386B-B01C-4E94-9E88-4CD8009A35B6}" dt="2024-02-20T08:56:08.160" v="24273" actId="14100"/>
          <ac:spMkLst>
            <pc:docMk/>
            <pc:sldMk cId="3732780150" sldId="286"/>
            <ac:spMk id="4" creationId="{CFC4B702-CA69-A2AE-6953-DFB5C17199B9}"/>
          </ac:spMkLst>
        </pc:spChg>
        <pc:spChg chg="add mod">
          <ac:chgData name="Ilse Delbaere" userId="c9ebe14d-0176-4076-a360-816f969d0a58" providerId="ADAL" clId="{57D0386B-B01C-4E94-9E88-4CD8009A35B6}" dt="2024-02-20T09:05:43.020" v="24717" actId="5793"/>
          <ac:spMkLst>
            <pc:docMk/>
            <pc:sldMk cId="3732780150" sldId="286"/>
            <ac:spMk id="5" creationId="{714FA630-D99D-A0BA-F7DB-4A51057A819F}"/>
          </ac:spMkLst>
        </pc:spChg>
      </pc:sldChg>
      <pc:sldChg chg="addSp modSp add mod modNotesTx">
        <pc:chgData name="Ilse Delbaere" userId="c9ebe14d-0176-4076-a360-816f969d0a58" providerId="ADAL" clId="{57D0386B-B01C-4E94-9E88-4CD8009A35B6}" dt="2024-02-20T09:18:32.563" v="26033" actId="6549"/>
        <pc:sldMkLst>
          <pc:docMk/>
          <pc:sldMk cId="532265718" sldId="287"/>
        </pc:sldMkLst>
        <pc:spChg chg="add mod">
          <ac:chgData name="Ilse Delbaere" userId="c9ebe14d-0176-4076-a360-816f969d0a58" providerId="ADAL" clId="{57D0386B-B01C-4E94-9E88-4CD8009A35B6}" dt="2024-02-20T09:16:48.168" v="25695" actId="1076"/>
          <ac:spMkLst>
            <pc:docMk/>
            <pc:sldMk cId="532265718" sldId="287"/>
            <ac:spMk id="4" creationId="{5EFD6D9B-40F9-74F1-C5CB-97F490D192CC}"/>
          </ac:spMkLst>
        </pc:spChg>
        <pc:spChg chg="mod">
          <ac:chgData name="Ilse Delbaere" userId="c9ebe14d-0176-4076-a360-816f969d0a58" providerId="ADAL" clId="{57D0386B-B01C-4E94-9E88-4CD8009A35B6}" dt="2024-02-20T09:16:38.379" v="25691"/>
          <ac:spMkLst>
            <pc:docMk/>
            <pc:sldMk cId="532265718" sldId="287"/>
            <ac:spMk id="5" creationId="{707ECAEA-C9C2-9903-8062-BD9249C1947C}"/>
          </ac:spMkLst>
        </pc:spChg>
        <pc:picChg chg="add mod ord">
          <ac:chgData name="Ilse Delbaere" userId="c9ebe14d-0176-4076-a360-816f969d0a58" providerId="ADAL" clId="{57D0386B-B01C-4E94-9E88-4CD8009A35B6}" dt="2024-02-20T09:13:45.863" v="25368" actId="1076"/>
          <ac:picMkLst>
            <pc:docMk/>
            <pc:sldMk cId="532265718" sldId="287"/>
            <ac:picMk id="3" creationId="{B099CAFE-94B3-CF53-962F-01176C7DB665}"/>
          </ac:picMkLst>
        </pc:picChg>
      </pc:sldChg>
      <pc:sldChg chg="modSp add del mod modNotesTx">
        <pc:chgData name="Ilse Delbaere" userId="c9ebe14d-0176-4076-a360-816f969d0a58" providerId="ADAL" clId="{57D0386B-B01C-4E94-9E88-4CD8009A35B6}" dt="2024-02-20T08:45:58.049" v="23953" actId="47"/>
        <pc:sldMkLst>
          <pc:docMk/>
          <pc:sldMk cId="1734514209" sldId="287"/>
        </pc:sldMkLst>
        <pc:spChg chg="mod">
          <ac:chgData name="Ilse Delbaere" userId="c9ebe14d-0176-4076-a360-816f969d0a58" providerId="ADAL" clId="{57D0386B-B01C-4E94-9E88-4CD8009A35B6}" dt="2024-02-20T08:42:32.980" v="23844" actId="20577"/>
          <ac:spMkLst>
            <pc:docMk/>
            <pc:sldMk cId="1734514209" sldId="287"/>
            <ac:spMk id="2" creationId="{4DD41068-AE96-A2F3-6C50-B35ECF1B49C5}"/>
          </ac:spMkLst>
        </pc:spChg>
      </pc:sldChg>
      <pc:sldMasterChg chg="modSldLayout">
        <pc:chgData name="Ilse Delbaere" userId="c9ebe14d-0176-4076-a360-816f969d0a58" providerId="ADAL" clId="{57D0386B-B01C-4E94-9E88-4CD8009A35B6}" dt="2024-02-06T13:51:12.350" v="60" actId="20577"/>
        <pc:sldMasterMkLst>
          <pc:docMk/>
          <pc:sldMasterMk cId="4278916324" sldId="2147483648"/>
        </pc:sldMasterMkLst>
        <pc:sldLayoutChg chg="addSp delSp modSp mod">
          <pc:chgData name="Ilse Delbaere" userId="c9ebe14d-0176-4076-a360-816f969d0a58" providerId="ADAL" clId="{57D0386B-B01C-4E94-9E88-4CD8009A35B6}" dt="2024-02-06T13:51:12.350" v="60" actId="20577"/>
          <pc:sldLayoutMkLst>
            <pc:docMk/>
            <pc:sldMasterMk cId="4278916324" sldId="2147483648"/>
            <pc:sldLayoutMk cId="1347233701" sldId="2147483649"/>
          </pc:sldLayoutMkLst>
          <pc:spChg chg="mod">
            <ac:chgData name="Ilse Delbaere" userId="c9ebe14d-0176-4076-a360-816f969d0a58" providerId="ADAL" clId="{57D0386B-B01C-4E94-9E88-4CD8009A35B6}" dt="2024-02-06T13:51:12.350" v="60" actId="20577"/>
            <ac:spMkLst>
              <pc:docMk/>
              <pc:sldMasterMk cId="4278916324" sldId="2147483648"/>
              <pc:sldLayoutMk cId="1347233701" sldId="2147483649"/>
              <ac:spMk id="2" creationId="{60E1217C-D668-517B-DFA5-1E772537A5FF}"/>
            </ac:spMkLst>
          </pc:spChg>
          <pc:picChg chg="add mod">
            <ac:chgData name="Ilse Delbaere" userId="c9ebe14d-0176-4076-a360-816f969d0a58" providerId="ADAL" clId="{57D0386B-B01C-4E94-9E88-4CD8009A35B6}" dt="2024-02-06T13:51:00.774" v="5" actId="1076"/>
            <ac:picMkLst>
              <pc:docMk/>
              <pc:sldMasterMk cId="4278916324" sldId="2147483648"/>
              <pc:sldLayoutMk cId="1347233701" sldId="2147483649"/>
              <ac:picMk id="5" creationId="{F23DC18F-616B-2F4B-3F93-31533607441D}"/>
            </ac:picMkLst>
          </pc:picChg>
          <pc:picChg chg="del">
            <ac:chgData name="Ilse Delbaere" userId="c9ebe14d-0176-4076-a360-816f969d0a58" providerId="ADAL" clId="{57D0386B-B01C-4E94-9E88-4CD8009A35B6}" dt="2024-02-06T13:50:58.941" v="4" actId="478"/>
            <ac:picMkLst>
              <pc:docMk/>
              <pc:sldMasterMk cId="4278916324" sldId="2147483648"/>
              <pc:sldLayoutMk cId="1347233701" sldId="2147483649"/>
              <ac:picMk id="8" creationId="{575F7DDC-CFD2-592F-424E-1BF240E09469}"/>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B7F8F-FE1D-4862-9107-B45B3CD04454}" type="datetimeFigureOut">
              <a:rPr lang="nl-BE" smtClean="0"/>
              <a:t>20/02/2024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56A02-670D-4DBE-9A27-39BE5EABA945}" type="slidenum">
              <a:rPr lang="nl-BE" smtClean="0"/>
              <a:t>‹nr.›</a:t>
            </a:fld>
            <a:endParaRPr lang="nl-BE"/>
          </a:p>
        </p:txBody>
      </p:sp>
    </p:spTree>
    <p:extLst>
      <p:ext uri="{BB962C8B-B14F-4D97-AF65-F5344CB8AC3E}">
        <p14:creationId xmlns:p14="http://schemas.microsoft.com/office/powerpoint/2010/main" val="188360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ho.int/publications/i/item/978924003078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llesovervruchtbaarheid.be/nl/ik-ben-leerkracht/leeftijd-en-vruchtbaarhei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llesovervruchtbaarheid.be/nl/ik-ben-leerkracht/leeftijd-en-vruchtbaarhei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llesovervruchtbaarheid.be/nl/ik-ben-leerkracht/de-invloed-van-de-hormonale-regeling-op-de-vruchtbaarheid-van-de-me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llesovervruchtbaarheid.be/nl/ik-ben-leerkracht/de-invloed-van-gezondheidsgedrag-op-de-vruchtbaarhei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err="1"/>
              <a:t>Gametogenese</a:t>
            </a:r>
            <a:r>
              <a:rPr lang="nl-BE" b="1" dirty="0"/>
              <a:t>: </a:t>
            </a:r>
            <a:r>
              <a:rPr lang="nl-BE" dirty="0"/>
              <a:t>de vorming van gameten of voortplantingscellen</a:t>
            </a:r>
            <a:endParaRPr lang="nl-BE" b="1" dirty="0"/>
          </a:p>
          <a:p>
            <a:r>
              <a:rPr lang="nl-BE" b="1" dirty="0" err="1"/>
              <a:t>Oögenese</a:t>
            </a:r>
            <a:r>
              <a:rPr lang="nl-BE" b="1" dirty="0"/>
              <a:t>: </a:t>
            </a:r>
            <a:r>
              <a:rPr lang="nl-BE" dirty="0"/>
              <a:t>de vorming en ontwikkeling van eicellen</a:t>
            </a:r>
            <a:endParaRPr lang="nl-B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Spermatogenese: </a:t>
            </a:r>
            <a:r>
              <a:rPr lang="nl-BE" dirty="0"/>
              <a:t>de vorming en ontwikkeling van zaadcellen</a:t>
            </a:r>
            <a:endParaRPr lang="nl-BE" b="1" dirty="0"/>
          </a:p>
          <a:p>
            <a:r>
              <a:rPr lang="nl-BE" b="1" dirty="0"/>
              <a:t>Mitotische deling: </a:t>
            </a:r>
            <a:r>
              <a:rPr lang="nl-BE" b="0" dirty="0"/>
              <a:t>dit is een ‘normale’ celdeling waarbij uit één cel met 46 chromosomen, twee diploïde cellen met opnieuw 46 chromosomen ontstaat.</a:t>
            </a:r>
            <a:endParaRPr lang="nl-BE" b="1" dirty="0"/>
          </a:p>
          <a:p>
            <a:r>
              <a:rPr lang="nl-BE" b="1" dirty="0" err="1"/>
              <a:t>Meiotische</a:t>
            </a:r>
            <a:r>
              <a:rPr lang="nl-BE" b="1" dirty="0"/>
              <a:t> deling: </a:t>
            </a:r>
            <a:r>
              <a:rPr lang="nl-BE" b="0" dirty="0"/>
              <a:t>dit is een typische celdeling die bij gameten voorkomt en waarbij uit één cel met 46 chromosomen, vier haploïde cellen met 23 chromosomen ontstaan. Op die manier ontstaat, na de bevruchting (tussen de haploïde eicel en haploïde zaadcel), een zygote met 46 chromosomen die dan door mitotische delingen en differentiatie uitgroeit tot een embryo.</a:t>
            </a:r>
            <a:endParaRPr lang="nl-BE" b="1" dirty="0"/>
          </a:p>
          <a:p>
            <a:r>
              <a:rPr lang="nl-BE" b="1" dirty="0"/>
              <a:t>Ovarium/ovaria: </a:t>
            </a:r>
            <a:r>
              <a:rPr lang="nl-BE" b="0" dirty="0"/>
              <a:t>eierstok/eierstokken</a:t>
            </a:r>
            <a:endParaRPr lang="nl-B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FSH: </a:t>
            </a:r>
            <a:r>
              <a:rPr lang="nl-BE" b="0" dirty="0"/>
              <a:t>follikel stimulerend hormoon</a:t>
            </a:r>
            <a:endParaRPr lang="nl-BE" b="1" dirty="0"/>
          </a:p>
          <a:p>
            <a:r>
              <a:rPr lang="nl-BE" b="1" dirty="0"/>
              <a:t>LH: </a:t>
            </a:r>
            <a:r>
              <a:rPr lang="nl-BE" b="0" dirty="0"/>
              <a:t>luteïniserend hormoon</a:t>
            </a:r>
            <a:endParaRPr lang="nl-BE" b="1" dirty="0"/>
          </a:p>
          <a:p>
            <a:r>
              <a:rPr lang="nl-BE" b="1" dirty="0"/>
              <a:t>Testis/testes: </a:t>
            </a:r>
            <a:r>
              <a:rPr lang="nl-BE" b="0" dirty="0"/>
              <a:t>teelbal/teelballen</a:t>
            </a:r>
            <a:endParaRPr lang="nl-BE" b="1" dirty="0"/>
          </a:p>
          <a:p>
            <a:r>
              <a:rPr lang="nl-BE" b="1" dirty="0" err="1"/>
              <a:t>Epidedimys</a:t>
            </a:r>
            <a:r>
              <a:rPr lang="nl-BE" b="1" dirty="0"/>
              <a:t>: </a:t>
            </a:r>
            <a:r>
              <a:rPr lang="nl-BE" b="0" dirty="0"/>
              <a:t>bijbal</a:t>
            </a:r>
            <a:endParaRPr lang="nl-BE" b="1" dirty="0"/>
          </a:p>
          <a:p>
            <a:r>
              <a:rPr lang="nl-BE" b="1" dirty="0"/>
              <a:t>HCG: </a:t>
            </a:r>
            <a:r>
              <a:rPr lang="nl-BE" b="0" dirty="0"/>
              <a:t>humaan choriongonadotrofine</a:t>
            </a:r>
            <a:endParaRPr lang="nl-BE" b="1" dirty="0"/>
          </a:p>
          <a:p>
            <a:r>
              <a:rPr lang="nl-BE" b="1" dirty="0" err="1"/>
              <a:t>GnRH</a:t>
            </a:r>
            <a:r>
              <a:rPr lang="nl-BE" b="1" dirty="0"/>
              <a:t>: </a:t>
            </a:r>
            <a:r>
              <a:rPr lang="nl-BE" b="0" dirty="0" err="1"/>
              <a:t>gondadotrofine</a:t>
            </a:r>
            <a:r>
              <a:rPr lang="nl-BE" b="0" dirty="0"/>
              <a:t> releasing hormoon</a:t>
            </a:r>
            <a:endParaRPr lang="nl-BE" b="1" dirty="0"/>
          </a:p>
          <a:p>
            <a:r>
              <a:rPr lang="nl-BE" b="1" dirty="0"/>
              <a:t>Endometrium: </a:t>
            </a:r>
            <a:r>
              <a:rPr lang="nl-BE" b="0" dirty="0"/>
              <a:t>het baarmoederslijmvlies dat tijdens de menstruatiecyclus groeit en tijdens de menstruatie afgestoten wordt. Het is de plaats waar een embryo innestelt tijdens een zwangerschap.</a:t>
            </a:r>
            <a:endParaRPr lang="nl-BE" b="1" dirty="0"/>
          </a:p>
          <a:p>
            <a:pPr marL="0" indent="0">
              <a:buFont typeface="Arial" panose="020B0604020202020204" pitchFamily="34" charset="0"/>
              <a:buNone/>
            </a:pPr>
            <a:r>
              <a:rPr lang="nl-BE" b="1" dirty="0"/>
              <a:t>Corpus luteum: </a:t>
            </a:r>
            <a:r>
              <a:rPr lang="nl-BE" dirty="0"/>
              <a:t>klierachtige structuur waarin het resterende follikel overgaat na de ovulatie. </a:t>
            </a:r>
            <a:r>
              <a:rPr lang="nl-BE" i="0" dirty="0"/>
              <a:t>Het corpus luteum scheidt oestrogeen en progesteron af. Wanneer de eicel bevrucht wordt, dan zal het corpus luteum in stand gehouden worden en zal zijn hormoonproductie verhogen. Als er geen bevruchting optreedt, zal het corpus luteum teniet gaan na een aantal dagen.</a:t>
            </a:r>
            <a:endParaRPr lang="nl-BE" b="1" dirty="0"/>
          </a:p>
          <a:p>
            <a:r>
              <a:rPr lang="nl-BE" b="1" dirty="0" err="1"/>
              <a:t>Acrosoom</a:t>
            </a:r>
            <a:r>
              <a:rPr lang="nl-BE" b="1" dirty="0"/>
              <a:t>: </a:t>
            </a:r>
            <a:r>
              <a:rPr lang="nl-BE" b="0" dirty="0"/>
              <a:t>voorste gedeelte van de kop van een zaadcel. H</a:t>
            </a:r>
            <a:r>
              <a:rPr lang="nl-BE" dirty="0"/>
              <a:t>et </a:t>
            </a:r>
            <a:r>
              <a:rPr lang="nl-BE" dirty="0" err="1"/>
              <a:t>acrosoom</a:t>
            </a:r>
            <a:r>
              <a:rPr lang="nl-BE" dirty="0"/>
              <a:t> bevat een enzym die ervoor zorgt dat een zaadcel de eicel kan binnen dringen</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2</a:t>
            </a:fld>
            <a:endParaRPr lang="nl-BE"/>
          </a:p>
        </p:txBody>
      </p:sp>
    </p:spTree>
    <p:extLst>
      <p:ext uri="{BB962C8B-B14F-4D97-AF65-F5344CB8AC3E}">
        <p14:creationId xmlns:p14="http://schemas.microsoft.com/office/powerpoint/2010/main" val="743899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zaadcellen worden vanaf de puberteit gevormd in de zaadballen, dagelijks worden er miljoenen zaadcellen gevormd. De zaadballen zitten in de balzak onder de penis. De balzak ligt buiten het lichaam, omdat de ideale temperatuur voor de zaadproductie ligt op 33 à 34°C, wat 3 graden lager is dan de normale lichaamstemperatuur.</a:t>
            </a:r>
          </a:p>
          <a:p>
            <a:r>
              <a:rPr lang="nl-BE" dirty="0"/>
              <a:t>De temperatuur wordt geregeld door spiercellen in de huid van de balzak; deze spiercellen kunnen ervoor zorgen dat de zaadballen dichter bij het lichaam getrokken worden bij koude of verder van het lichaam gaan hangen bij warmte. Als de temperatuur in de balzak langdurig te warm is; kan dit ervoor zorgen dat er minder zaadcellen gevormd worden en dat de kwaliteit van een zaadstaal dus minder wordt. Hiervoor raadt men af aan mannen met een kinderwens om te veel hete baden te nemen of veelvuldig naar de sauna te gaan, om een laptop op schoot te nemen of met de smartphone in de broekzak (vooraan) rond te lopen of om spannende jeans te dragen. Ook na een periode van koorts kan een zaadstaal tijdelijk van mindere kwaliteit zijn. Gezien mannen voortdurend nieuwe zaadcellen aanmaken, veroorzaakt koorts of andere vormen van hyperthermie geen blijvende schade aan de vruchtbaarheid. Het vormen van zaadcellen duurt ongeveer 3 maanden, dus na drie maanden is het zaadstaal hersteld.</a:t>
            </a:r>
          </a:p>
          <a:p>
            <a:r>
              <a:rPr lang="nl-BE" dirty="0"/>
              <a:t>Zaadcellen worden gevormd in de teelbal en rijpen verder in de bijbal. Dit laatste duurt ongeveer 2 weken. Hierna worden de zaadcellen tijdelijk opgeslagen in de zaadleider. In de zaadstreng is er een zuur aanwezig waardoor de zaadcellen niet actief zijn en dus alle energie kunnen steken in het verder afrijpen. De zaadleiders ontspringen in de bijbal, gaan door de prostaat en monden uit in de urinebuis. Ze vervoeren de zaadcellen bij ejaculatie; als er geen zaadlozing is, worden de zaadcellen afgebroken. Deze komen in de bloedbaan terecht of in de urinebuis om samen met de urine tijdens het plassen weg te spoelen.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 zaadcellen zelf maken minder dan 5% uit van de zaadlozing.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In de zaadleider monden ook zaadblaasjes uit; dit zijn kliertjes van 5  tot 10 cm groot die een alkalisch, geleiachtig vocht aanmaakt. Dit vocht bevat onder andere fructose wat energie levert aan de zaadcellen. De alkalische vloeistof, die 70% uitmaakt van de zaadlozing, beschermt de zaadcellen tegen het zure milieu in de vagina.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 overige 30% bestaat uit prostaatvocht: een alkalische, melkachtige afscheiding die bij de ejaculatie in de urinebuis geperst wordt. Sperma is dus een witte, kleverige vloeistof dat bestaat uit zaadcellen, vocht uit de prostaatklier en zaadblaasjes.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 prostaat is een kastanjeachtige klier, bestaand uit 3 kwabben die rondom de urinebuis ligt, aan de onderkant van de blaas.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 klieren van </a:t>
            </a:r>
            <a:r>
              <a:rPr lang="nl-BE" dirty="0" err="1"/>
              <a:t>Cowper</a:t>
            </a:r>
            <a:r>
              <a:rPr lang="nl-BE" dirty="0"/>
              <a:t> produceren het voorvocht; dit vocht neutraliseert eventuele, achtergebleven urineresten in de urinebuis.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Bij een orgasme trekken de spieren onder aan de penis zich samen en stuwen ze het sperma naar buiten. Per zaadlozing komt er 2 à 5 ml sperma vrij en hier in zitten 20 tot 100 000 000 zaadcellen. Zaadcellen kunnen tot 5 dagen overleven in het lichaam van een vrouw.</a:t>
            </a:r>
          </a:p>
          <a:p>
            <a:endParaRPr lang="nl-BE" dirty="0"/>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13</a:t>
            </a:fld>
            <a:endParaRPr lang="nl-BE"/>
          </a:p>
        </p:txBody>
      </p:sp>
    </p:spTree>
    <p:extLst>
      <p:ext uri="{BB962C8B-B14F-4D97-AF65-F5344CB8AC3E}">
        <p14:creationId xmlns:p14="http://schemas.microsoft.com/office/powerpoint/2010/main" val="1383383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rijpe zaadcel is actief beweeglijk en bestaat uit een kop en een staart. De nucleus bevat 23 chromosomen en de kop is bedekt met het </a:t>
            </a:r>
            <a:r>
              <a:rPr lang="nl-BE" dirty="0" err="1"/>
              <a:t>acrosoom</a:t>
            </a:r>
            <a:r>
              <a:rPr lang="nl-BE" dirty="0"/>
              <a:t>, wat een enzym bevat die ervoor zorgt dat een zaadcel de eicel kan binnen dringen. De staart bestaat uit een middenstuk en een eindstuk. Het middenstuk bevat de energieleveranciers van de zaadcel.</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 WHO definieert een normaal zaadstaal als volgt (</a:t>
            </a:r>
            <a:r>
              <a:rPr lang="en-US" dirty="0">
                <a:hlinkClick r:id="rId3"/>
              </a:rPr>
              <a:t>WHO laboratory manual for the examination and processing of human semen</a:t>
            </a:r>
            <a:r>
              <a:rPr lang="nl-BE" dirty="0"/>
              <a:t>): </a:t>
            </a:r>
          </a:p>
          <a:p>
            <a:pPr marL="171450" indent="-171450">
              <a:buFont typeface="Arial" panose="020B0604020202020204" pitchFamily="34" charset="0"/>
              <a:buChar char="•"/>
            </a:pPr>
            <a:r>
              <a:rPr lang="nl-BE" dirty="0"/>
              <a:t>er moet een volume zijn van minstens 1,4 ml</a:t>
            </a:r>
          </a:p>
          <a:p>
            <a:pPr marL="171450" indent="-171450">
              <a:buFont typeface="Arial" panose="020B0604020202020204" pitchFamily="34" charset="0"/>
              <a:buChar char="•"/>
            </a:pPr>
            <a:r>
              <a:rPr lang="nl-BE" dirty="0"/>
              <a:t>Er moeten minstens 39 miljoen zaadcellen in een staal aanwezig zijn, met een concentratie van 16 miljoen per ml.</a:t>
            </a:r>
          </a:p>
          <a:p>
            <a:pPr marL="171450" indent="-171450">
              <a:buFont typeface="Arial" panose="020B0604020202020204" pitchFamily="34" charset="0"/>
              <a:buChar char="•"/>
            </a:pPr>
            <a:r>
              <a:rPr lang="nl-BE" dirty="0"/>
              <a:t>Ten minste 42% van de zaadcellen moet beweeglijk zijn, waarvan 30% een voorwaartse beweging maken</a:t>
            </a:r>
          </a:p>
          <a:p>
            <a:pPr marL="171450" indent="-171450">
              <a:buFont typeface="Arial" panose="020B0604020202020204" pitchFamily="34" charset="0"/>
              <a:buChar char="•"/>
            </a:pPr>
            <a:r>
              <a:rPr lang="nl-BE" dirty="0"/>
              <a:t>Meer dan 4% van de zaadcellen moet een normale vorm en grootte hebben</a:t>
            </a:r>
          </a:p>
          <a:p>
            <a:endParaRPr lang="nl-BE" dirty="0"/>
          </a:p>
          <a:p>
            <a:r>
              <a:rPr lang="nl-BE" dirty="0"/>
              <a:t>Heel wat zaadcellen zijn dus onvoldoende beweeglijk of hebben een afwijkende vorm. </a:t>
            </a:r>
          </a:p>
          <a:p>
            <a:endParaRPr lang="nl-BE" dirty="0"/>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14</a:t>
            </a:fld>
            <a:endParaRPr lang="nl-BE"/>
          </a:p>
        </p:txBody>
      </p:sp>
    </p:spTree>
    <p:extLst>
      <p:ext uri="{BB962C8B-B14F-4D97-AF65-F5344CB8AC3E}">
        <p14:creationId xmlns:p14="http://schemas.microsoft.com/office/powerpoint/2010/main" val="72767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Sommige zaadcellen hebben een te kleine kop, anderen een te grote. Soms is het </a:t>
            </a:r>
            <a:r>
              <a:rPr lang="nl-BE" dirty="0" err="1"/>
              <a:t>acrosoom</a:t>
            </a:r>
            <a:r>
              <a:rPr lang="nl-BE" dirty="0"/>
              <a:t> te klein, andere zaadcellen hebben een dubbele kop of een dubbele staart. Nog andere zaadcellen hebben een afwijking in het middenstuk.</a:t>
            </a:r>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15</a:t>
            </a:fld>
            <a:endParaRPr lang="nl-BE"/>
          </a:p>
        </p:txBody>
      </p:sp>
    </p:spTree>
    <p:extLst>
      <p:ext uri="{BB962C8B-B14F-4D97-AF65-F5344CB8AC3E}">
        <p14:creationId xmlns:p14="http://schemas.microsoft.com/office/powerpoint/2010/main" val="366126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Net als bij vrouwen worden FSH en LH in de hypofyse geproduceerd. Aanmaak van FSH en LH gebeurt volgens vraag en aanbod.</a:t>
            </a:r>
          </a:p>
          <a:p>
            <a:r>
              <a:rPr lang="nl-BE" dirty="0"/>
              <a:t>Ook mannen hebben oestrogeen en progesteron. Oestrogeen speelt bij mannen een rol in modulering van libido, krijgen van een erectie en productie van zaadcellen. </a:t>
            </a:r>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16</a:t>
            </a:fld>
            <a:endParaRPr lang="nl-BE"/>
          </a:p>
        </p:txBody>
      </p:sp>
    </p:spTree>
    <p:extLst>
      <p:ext uri="{BB962C8B-B14F-4D97-AF65-F5344CB8AC3E}">
        <p14:creationId xmlns:p14="http://schemas.microsoft.com/office/powerpoint/2010/main" val="1878526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dirty="0">
                <a:solidFill>
                  <a:schemeClr val="tx1"/>
                </a:solidFill>
              </a:rPr>
              <a:t>Vanaf de puberteit zijn personen in staat om zich voor te planten. De puberteit gaat gepaard met grote veranderingen, zowel lichamelijk als psychisch.</a:t>
            </a:r>
          </a:p>
          <a:p>
            <a:r>
              <a:rPr lang="nl-BE" sz="1200" b="0" dirty="0">
                <a:solidFill>
                  <a:schemeClr val="tx1"/>
                </a:solidFill>
              </a:rPr>
              <a:t>Deze veranderingen gebeuren over de loop van verschillende jaren.</a:t>
            </a:r>
          </a:p>
          <a:p>
            <a:r>
              <a:rPr lang="nl-BE" sz="1200" b="0" dirty="0">
                <a:solidFill>
                  <a:schemeClr val="tx1"/>
                </a:solidFill>
              </a:rPr>
              <a:t>Bij meisjes begint er vanaf de puberteit maandelijks één (soms meerdere) eicellen volledig te rijpen, voordien kwamen de eicellen niet tot volledige rijping en was er geen eisprong.</a:t>
            </a:r>
          </a:p>
          <a:p>
            <a:endParaRPr lang="nl-BE" dirty="0"/>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17</a:t>
            </a:fld>
            <a:endParaRPr lang="nl-BE"/>
          </a:p>
        </p:txBody>
      </p:sp>
    </p:spTree>
    <p:extLst>
      <p:ext uri="{BB962C8B-B14F-4D97-AF65-F5344CB8AC3E}">
        <p14:creationId xmlns:p14="http://schemas.microsoft.com/office/powerpoint/2010/main" val="353027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dirty="0">
                <a:solidFill>
                  <a:schemeClr val="tx1"/>
                </a:solidFill>
              </a:rPr>
              <a:t>De voorraad eicellen neemt sterk af bij vrouwen. </a:t>
            </a:r>
          </a:p>
          <a:p>
            <a:r>
              <a:rPr lang="nl-BE" sz="1200" b="0" dirty="0">
                <a:solidFill>
                  <a:schemeClr val="tx1"/>
                </a:solidFill>
              </a:rPr>
              <a:t>Niet enkel de eicel die iedere maand rijpt en vrij komt wordt gebruikt, er gaan maandelijks meerdere follikels verloren. </a:t>
            </a:r>
          </a:p>
          <a:p>
            <a:r>
              <a:rPr lang="nl-BE" sz="1200" b="0" dirty="0">
                <a:solidFill>
                  <a:schemeClr val="tx1"/>
                </a:solidFill>
              </a:rPr>
              <a:t>Dit betekent niet dat een vrouw tot dan vruchtbaar is.</a:t>
            </a:r>
          </a:p>
          <a:p>
            <a:endParaRPr lang="nl-BE"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solidFill>
                  <a:schemeClr val="tx1"/>
                </a:solidFill>
              </a:rPr>
              <a:t>Vanaf 35-jarige leeftijd is er al een sterke daling van de vruchtbaarheid bij vrouwen. Op 40-jarige leeftijd </a:t>
            </a:r>
            <a:r>
              <a:rPr lang="nl-BE" dirty="0"/>
              <a:t>is de ovariële reserve bijna uitgeput en zijn de meeste eicellen niet meer van goede kwaliteit. </a:t>
            </a:r>
          </a:p>
          <a:p>
            <a:r>
              <a:rPr lang="nl-BE" sz="1200" b="0" dirty="0">
                <a:solidFill>
                  <a:schemeClr val="tx1"/>
                </a:solidFill>
              </a:rPr>
              <a:t>Vanaf die leeftijd is het bijna onmogelijk voor vrouwen om zonder hulp zwanger te worden, al zijn er altijd uitzonderingen. Nog enkele jaren later gaan vrouwen ervaren dat hun cyclus onregelmatig wordt en nog een aantal jaren later menstrueren vrouwen voor het laatst (rond de leeftijd van 50 jaar).  </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Na de laatste menstruatie is de vrouw in menopauze. Menopauze is dus niet iets dat van de ene op de andere dag gebeurt. Enkele jaren voor de menopauze (vanaf 45 jaar ongeveer), gaan vrouwen in </a:t>
            </a:r>
            <a:r>
              <a:rPr lang="nl-BE" dirty="0" err="1"/>
              <a:t>‘de</a:t>
            </a:r>
            <a:r>
              <a:rPr lang="nl-BE" dirty="0"/>
              <a:t> overgang’ of perimenopauze.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Door de hormonale veranderingen die zich voordoen tijdens de perimenopauze, kunnen vrouwen last ondervinden in deze periode. Vandaag bestaan hier middelen voor; door een hormonale behandeling tijdens deze overgangsjaren ervaren de meeste vrouwen minder last.</a:t>
            </a:r>
          </a:p>
          <a:p>
            <a:endParaRPr lang="nl-BE" dirty="0"/>
          </a:p>
          <a:p>
            <a:r>
              <a:rPr lang="nl-BE" dirty="0"/>
              <a:t>Zie ook: </a:t>
            </a:r>
            <a:r>
              <a:rPr lang="nl-BE" dirty="0">
                <a:hlinkClick r:id="rId3"/>
              </a:rPr>
              <a:t>Leeftijd en vruchtbaarheid | </a:t>
            </a:r>
            <a:r>
              <a:rPr lang="nl-BE" dirty="0" err="1">
                <a:hlinkClick r:id="rId3"/>
              </a:rPr>
              <a:t>Reproductive</a:t>
            </a:r>
            <a:r>
              <a:rPr lang="nl-BE" dirty="0">
                <a:hlinkClick r:id="rId3"/>
              </a:rPr>
              <a:t> Health </a:t>
            </a:r>
            <a:r>
              <a:rPr lang="nl-BE" dirty="0" err="1">
                <a:hlinkClick r:id="rId3"/>
              </a:rPr>
              <a:t>Education</a:t>
            </a:r>
            <a:r>
              <a:rPr lang="nl-BE" dirty="0">
                <a:hlinkClick r:id="rId3"/>
              </a:rPr>
              <a:t> (allesovervruchtbaarheid.be)</a:t>
            </a:r>
            <a:r>
              <a:rPr lang="nl-BE" dirty="0"/>
              <a:t>. </a:t>
            </a:r>
          </a:p>
          <a:p>
            <a:endParaRPr lang="nl-BE" dirty="0"/>
          </a:p>
        </p:txBody>
      </p:sp>
      <p:sp>
        <p:nvSpPr>
          <p:cNvPr id="4" name="Tijdelijke aanduiding voor dianummer 3"/>
          <p:cNvSpPr>
            <a:spLocks noGrp="1"/>
          </p:cNvSpPr>
          <p:nvPr>
            <p:ph type="sldNum" sz="quarter" idx="5"/>
          </p:nvPr>
        </p:nvSpPr>
        <p:spPr/>
        <p:txBody>
          <a:bodyPr/>
          <a:lstStyle/>
          <a:p>
            <a:fld id="{70E391D4-68B3-4766-8402-8E892E524A47}" type="slidenum">
              <a:rPr lang="nl-BE" smtClean="0"/>
              <a:t>18</a:t>
            </a:fld>
            <a:endParaRPr lang="nl-BE"/>
          </a:p>
        </p:txBody>
      </p:sp>
    </p:spTree>
    <p:extLst>
      <p:ext uri="{BB962C8B-B14F-4D97-AF65-F5344CB8AC3E}">
        <p14:creationId xmlns:p14="http://schemas.microsoft.com/office/powerpoint/2010/main" val="2901497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Progestageen is een kunstmatig hormoon vergelijkbaar met progesteron</a:t>
            </a:r>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19</a:t>
            </a:fld>
            <a:endParaRPr lang="nl-BE"/>
          </a:p>
        </p:txBody>
      </p:sp>
    </p:spTree>
    <p:extLst>
      <p:ext uri="{BB962C8B-B14F-4D97-AF65-F5344CB8AC3E}">
        <p14:creationId xmlns:p14="http://schemas.microsoft.com/office/powerpoint/2010/main" val="3015988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 hormonale problemen bij de vrouw, als er bijvoorbeeld te weinig FSH wordt geproduceerd, kan het zijn dat er geen eicel tot rijping komt. Deze vrouwen hebben geen maandstonden of een erg onregelmatige of lange cyclus. Bij ovulatie-inductie wordt de eisprong opgewekt door middel van medicatie (gonadotrofinen of een product die de productie van FSH stimuleert). Op die manier komt er een follikel tot rijping op een voorspelbaar tijdstip.</a:t>
            </a:r>
          </a:p>
          <a:p>
            <a:r>
              <a:rPr lang="nl-BE" dirty="0"/>
              <a:t>De vrouw kan deze medicatie zelf injecteren met een klein naaldje in een huidplooi, bijvoorbeeld de buik.</a:t>
            </a:r>
          </a:p>
          <a:p>
            <a:endParaRPr lang="nl-BE" dirty="0"/>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21</a:t>
            </a:fld>
            <a:endParaRPr lang="nl-BE"/>
          </a:p>
        </p:txBody>
      </p:sp>
    </p:spTree>
    <p:extLst>
      <p:ext uri="{BB962C8B-B14F-4D97-AF65-F5344CB8AC3E}">
        <p14:creationId xmlns:p14="http://schemas.microsoft.com/office/powerpoint/2010/main" val="702667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solidFill>
                  <a:schemeClr val="tx1"/>
                </a:solidFill>
              </a:rPr>
              <a:t>Waar of niet waar: tijdens het leven van een vrouw worden voortdurend nieuwe eicellen bij gemaakt.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solidFill>
                  <a:schemeClr val="tx1"/>
                </a:solidFill>
              </a:rPr>
              <a:t>Niet waar. Bij de geboorte zijn alle eicellen al aanwezig; in de loop van het leven neemt het aantal eicellen sterk af met de leeftijd van de vrouw.</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solidFill>
                  <a:schemeClr val="tx1"/>
                </a:solidFill>
              </a:rPr>
              <a:t>Wat is het verschil tussen mitose en meiose?</a:t>
            </a:r>
          </a:p>
          <a:p>
            <a:r>
              <a:rPr lang="nl-BE" b="0" dirty="0"/>
              <a:t>Bij een mitotische deling deelt een cel met 46 chromosomen in twee diploïde cellen met opnieuw 46 chromosomen. Bij een </a:t>
            </a:r>
            <a:r>
              <a:rPr lang="nl-BE" b="0" dirty="0" err="1"/>
              <a:t>meiotische</a:t>
            </a:r>
            <a:r>
              <a:rPr lang="nl-BE" b="0" dirty="0"/>
              <a:t> deling deelt een cel met 46 chromosomen in vier haploïde cellen met 23 chromosomen.</a:t>
            </a:r>
            <a:endParaRPr lang="nl-B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solidFill>
                  <a:schemeClr val="tx1"/>
                </a:solidFill>
              </a:rPr>
              <a:t>Waarom wordt aan mannen die binnenkort kinderen willen afgeraden om een spannende jeans te dragen?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solidFill>
                  <a:schemeClr val="tx1"/>
                </a:solidFill>
              </a:rPr>
              <a:t>De ideale temperatuur voor de aanmaak van zaadcellen bedraagt ongeveer 33°C; dit is lager dan de lichaamstemperatuur. Daarom ligt de balzak met teelballen buiten het lichaam. Bij het dragen van spannende jeans of veelvuldig nemen van hete baden kan de zaadproductie nadeel ondervinden.</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solidFill>
                  <a:schemeClr val="tx1"/>
                </a:solidFill>
              </a:rPr>
              <a:t>Waar of niet waar: het is biologisch onmogelijk dat er per menstruele cyclus meer dan één eicel </a:t>
            </a:r>
            <a:r>
              <a:rPr lang="nl-BE" sz="1200" b="1" dirty="0" err="1">
                <a:solidFill>
                  <a:schemeClr val="tx1"/>
                </a:solidFill>
              </a:rPr>
              <a:t>afrijpt</a:t>
            </a:r>
            <a:r>
              <a:rPr lang="nl-BE" sz="1200" b="1" dirty="0">
                <a:solidFill>
                  <a:schemeClr val="tx1"/>
                </a:solidFill>
              </a:rPr>
              <a:t>.</a:t>
            </a:r>
          </a:p>
          <a:p>
            <a:r>
              <a:rPr lang="nl-BE" b="0" dirty="0"/>
              <a:t>Niet waar; er kunnen meerdere eicellen afrijpen en deze eicellen kunnen zelfs bevrucht worden. Op deze manier ontstaan bijvoorbeeld twee-eiige tweelingen.</a:t>
            </a:r>
          </a:p>
          <a:p>
            <a:endParaRPr lang="nl-BE" b="0" dirty="0"/>
          </a:p>
          <a:p>
            <a:r>
              <a:rPr lang="nl-BE" b="1" dirty="0"/>
              <a:t>Waar of niet waar: de menopauze betekent dat een vrouw vanaf dan niet langer vruchtbaar is.</a:t>
            </a:r>
          </a:p>
          <a:p>
            <a:r>
              <a:rPr lang="nl-BE" b="0" dirty="0"/>
              <a:t>Niet waar. De vruchtbaarheid daalt al veel vroeger door het dalen van de ovariële reserve. Op 40-jarige leeftijd is de ovariële reserve bij de meeste vrouwen te laag om nog een natuurlijke zwangerschap toe te laten. Gemiddeld zijn vrouwen dus al 10 jaar voor de menopauze niet langer vruchtbaar.</a:t>
            </a:r>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22</a:t>
            </a:fld>
            <a:endParaRPr lang="nl-BE"/>
          </a:p>
        </p:txBody>
      </p:sp>
    </p:spTree>
    <p:extLst>
      <p:ext uri="{BB962C8B-B14F-4D97-AF65-F5344CB8AC3E}">
        <p14:creationId xmlns:p14="http://schemas.microsoft.com/office/powerpoint/2010/main" val="3699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Onder </a:t>
            </a:r>
            <a:r>
              <a:rPr lang="nl-BE" dirty="0" err="1"/>
              <a:t>gametogenese</a:t>
            </a:r>
            <a:r>
              <a:rPr lang="nl-BE" dirty="0"/>
              <a:t> verstaan we de vorming van gameten of voortplantingscellen. Bij vrouwen zijn dit de eicellen (</a:t>
            </a:r>
            <a:r>
              <a:rPr lang="nl-BE" dirty="0" err="1"/>
              <a:t>oögenese</a:t>
            </a:r>
            <a:r>
              <a:rPr lang="nl-BE" dirty="0"/>
              <a:t>), bij mannen zijn dit de zaadcellen (spermatogenese). Tijdens de </a:t>
            </a:r>
            <a:r>
              <a:rPr lang="nl-BE" dirty="0" err="1"/>
              <a:t>gametogenese</a:t>
            </a:r>
            <a:r>
              <a:rPr lang="nl-BE" dirty="0"/>
              <a:t> wordt het aantal chromosomen in de gameten gehalveerd. In tegenstelling tot andere cellen die 46 chromosomen bevatten (een diploïd aantal), bevatten de gameten dus maar 23 chromosomen (dit is een haploïd aantal). Hiertoe ondergaan de gameten een speciaal soort deling, namelijk de </a:t>
            </a:r>
            <a:r>
              <a:rPr lang="nl-BE" i="1" dirty="0"/>
              <a:t>meiose.</a:t>
            </a:r>
            <a:endParaRPr lang="nl-BE" dirty="0"/>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3</a:t>
            </a:fld>
            <a:endParaRPr lang="nl-BE"/>
          </a:p>
        </p:txBody>
      </p:sp>
    </p:spTree>
    <p:extLst>
      <p:ext uri="{BB962C8B-B14F-4D97-AF65-F5344CB8AC3E}">
        <p14:creationId xmlns:p14="http://schemas.microsoft.com/office/powerpoint/2010/main" val="12814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a:t>
            </a:r>
            <a:r>
              <a:rPr lang="nl-BE" dirty="0" err="1"/>
              <a:t>oögenese</a:t>
            </a:r>
            <a:r>
              <a:rPr lang="nl-BE" dirty="0"/>
              <a:t> of de vorming en ontwikkeling van eicellen, begint tijdens de foetale periode van een meisje en wordt pas afgerond na de puberteit. Na de puberteit gebeurt de rijping van eicellen tijdens een maandelijkse cyclus tijdens de reproductieve periode van een vrouw, behalve tijdens periodes van zwangerschap. </a:t>
            </a:r>
          </a:p>
          <a:p>
            <a:r>
              <a:rPr lang="nl-BE" dirty="0"/>
              <a:t>Als het meisje nog een foetus is, gaan de primitieve </a:t>
            </a:r>
            <a:r>
              <a:rPr lang="nl-BE" i="1" dirty="0" err="1"/>
              <a:t>oögonia</a:t>
            </a:r>
            <a:r>
              <a:rPr lang="nl-BE" i="1" dirty="0"/>
              <a:t> </a:t>
            </a:r>
            <a:r>
              <a:rPr lang="nl-BE" i="0" dirty="0"/>
              <a:t>vermenigvuldigen door mitotische delingen. Nog voor de geboorte van het meisje gaan deze </a:t>
            </a:r>
            <a:r>
              <a:rPr lang="nl-BE" i="1" dirty="0" err="1"/>
              <a:t>oögonia</a:t>
            </a:r>
            <a:r>
              <a:rPr lang="nl-BE" i="1" dirty="0"/>
              <a:t> </a:t>
            </a:r>
            <a:r>
              <a:rPr lang="nl-BE" i="0" dirty="0"/>
              <a:t>groeien tot </a:t>
            </a:r>
            <a:r>
              <a:rPr lang="nl-BE" i="1" dirty="0"/>
              <a:t>primaire oöcyten</a:t>
            </a:r>
            <a:r>
              <a:rPr lang="nl-BE" i="0" dirty="0"/>
              <a:t>. Bij de geboorte hebben alle </a:t>
            </a:r>
            <a:r>
              <a:rPr lang="nl-BE" i="1" dirty="0"/>
              <a:t>primaire oöcyten </a:t>
            </a:r>
            <a:r>
              <a:rPr lang="nl-BE" i="0" dirty="0"/>
              <a:t>de </a:t>
            </a:r>
            <a:r>
              <a:rPr lang="nl-BE" i="0" dirty="0" err="1"/>
              <a:t>profase</a:t>
            </a:r>
            <a:r>
              <a:rPr lang="nl-BE" i="0" dirty="0"/>
              <a:t> van de eerste </a:t>
            </a:r>
            <a:r>
              <a:rPr lang="nl-BE" i="0" dirty="0" err="1"/>
              <a:t>meiotische</a:t>
            </a:r>
            <a:r>
              <a:rPr lang="nl-BE" i="0" dirty="0"/>
              <a:t> deling afgerond. De </a:t>
            </a:r>
            <a:r>
              <a:rPr lang="nl-BE" i="1" dirty="0"/>
              <a:t>oöcyten </a:t>
            </a:r>
            <a:r>
              <a:rPr lang="nl-BE" i="0" dirty="0"/>
              <a:t>blijven in deze </a:t>
            </a:r>
            <a:r>
              <a:rPr lang="nl-BE" i="0" dirty="0" err="1"/>
              <a:t>profase</a:t>
            </a:r>
            <a:r>
              <a:rPr lang="nl-BE" i="0" dirty="0"/>
              <a:t> tot de puberteit. Kort voor de ovulatie zal (meestal*) één van de primaire </a:t>
            </a:r>
            <a:r>
              <a:rPr lang="nl-BE" i="1" dirty="0"/>
              <a:t>oöcyten </a:t>
            </a:r>
            <a:r>
              <a:rPr lang="nl-BE" i="0" dirty="0"/>
              <a:t>de eerste </a:t>
            </a:r>
            <a:r>
              <a:rPr lang="nl-BE" i="0" dirty="0" err="1"/>
              <a:t>meiotische</a:t>
            </a:r>
            <a:r>
              <a:rPr lang="nl-BE" i="0" dirty="0"/>
              <a:t> deling ondergaan. Deze deling resulteert niet in twee volwaardige secundaire </a:t>
            </a:r>
            <a:r>
              <a:rPr lang="nl-BE" i="0" dirty="0" err="1"/>
              <a:t>oöctyen</a:t>
            </a:r>
            <a:r>
              <a:rPr lang="nl-BE" i="0" dirty="0"/>
              <a:t>, maar slechts in één volwaardige secundaire oöcyt (degene die bijna alle cytoplasma krijgt). Het andere gedeelte (het eerste poollichaampje) krijgt bijna geen cytoplasma en zal afsterven.</a:t>
            </a:r>
          </a:p>
          <a:p>
            <a:r>
              <a:rPr lang="nl-BE" i="0" dirty="0"/>
              <a:t>Tijdens de ovulatie zal de celkern van de secundaire oocyt aan de tweede </a:t>
            </a:r>
            <a:r>
              <a:rPr lang="nl-BE" i="0" dirty="0" err="1"/>
              <a:t>meiotische</a:t>
            </a:r>
            <a:r>
              <a:rPr lang="nl-BE" i="0" dirty="0"/>
              <a:t> deling starten, maar zal in rust gaan in de metafase. </a:t>
            </a:r>
          </a:p>
          <a:p>
            <a:endParaRPr lang="nl-BE" i="0" dirty="0"/>
          </a:p>
          <a:p>
            <a:r>
              <a:rPr lang="nl-BE" i="0" dirty="0"/>
              <a:t>*Als er meerdere eicellen afrijpen, dan kan een multiple ovulatie ontstaan. Als deze eicellen ook bevrucht worden, dan kan dit resulteren in een meerlingzwangerschap. Tweelingen komen het meest voor, maar ook een natuurlijke meerling is in uitzonderlijke gevallen mogelijk. Als een tweeling ontstaat uit verschillende eicellen, dan spreken we van een </a:t>
            </a:r>
            <a:r>
              <a:rPr lang="nl-BE" i="0" dirty="0" err="1"/>
              <a:t>dizygote</a:t>
            </a:r>
            <a:r>
              <a:rPr lang="nl-BE" i="0" dirty="0"/>
              <a:t> of twee-eiige tweeling. Deze tweeling is genetisch niet identiek en is dus niet noodzakelijk van hetzelfde geslacht. Ze kunnen op elkaar zoals broers en zussen op elkaar lijken, maar zien er niet identiek hetzelfde uit.</a:t>
            </a:r>
          </a:p>
          <a:p>
            <a:endParaRPr lang="nl-BE" i="0" dirty="0"/>
          </a:p>
          <a:p>
            <a:r>
              <a:rPr lang="nl-BE" i="0" dirty="0"/>
              <a:t>Wanneer de secundaire oocyt bevrucht is door een zaadcel, zal de tweede </a:t>
            </a:r>
            <a:r>
              <a:rPr lang="nl-BE" i="0" dirty="0" err="1"/>
              <a:t>meiotische</a:t>
            </a:r>
            <a:r>
              <a:rPr lang="nl-BE" i="0" dirty="0"/>
              <a:t> deling afronden. Ook tijdens deze stap zal voornamelijk één cel al het cytoplasma krijgen, namelijk de rijpe eicel. Het tweede gedeelte (het tweede poollichaampje) is erg klein en zal afsterven. </a:t>
            </a:r>
          </a:p>
          <a:p>
            <a:endParaRPr lang="nl-BE" i="0" dirty="0"/>
          </a:p>
          <a:p>
            <a:r>
              <a:rPr lang="nl-BE" i="0" dirty="0"/>
              <a:t>De eicel die vrijkomt op het moment van de eisprong is omringd door de zona pellucida en een laag van folliculaire cellen, de corona </a:t>
            </a:r>
            <a:r>
              <a:rPr lang="nl-BE" i="0" dirty="0" err="1"/>
              <a:t>radiata</a:t>
            </a:r>
            <a:r>
              <a:rPr lang="nl-BE" i="0" dirty="0"/>
              <a:t>. De eicel is een vrij grote cel en met het blote oog waarneembaar.</a:t>
            </a:r>
            <a:endParaRPr lang="nl-BE" dirty="0"/>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4</a:t>
            </a:fld>
            <a:endParaRPr lang="nl-BE"/>
          </a:p>
        </p:txBody>
      </p:sp>
    </p:spTree>
    <p:extLst>
      <p:ext uri="{BB962C8B-B14F-4D97-AF65-F5344CB8AC3E}">
        <p14:creationId xmlns:p14="http://schemas.microsoft.com/office/powerpoint/2010/main" val="220371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werkelijkheid zijn het er nog minder; na de leeftijd van 40 jaar zijn de eicellen over het algemeen van te slechte kwaliteit om nog een bevruchting toe te laten. Op het einde van de reproductieve leeftijd van vrouwen, zijn de primaire oocyten al 30 jaar in rust tijdens de eerste </a:t>
            </a:r>
            <a:r>
              <a:rPr lang="nl-BE" dirty="0" err="1"/>
              <a:t>meiotische</a:t>
            </a:r>
            <a:r>
              <a:rPr lang="nl-BE" dirty="0"/>
              <a:t> deling. Deze primaire oocyten zijn onderhevig aan omgevingsinvloeden (bijvoorbeeld straling) en op die manier kunnen vaker chromosomale afwijkingen voorkomen. Hierdoor komt syndroom van Down bijvoorbeeld vaker voor bij een zwangerschap op oudere leeftijd. Zie ook: </a:t>
            </a:r>
            <a:r>
              <a:rPr lang="nl-BE" dirty="0">
                <a:hlinkClick r:id="rId3"/>
              </a:rPr>
              <a:t>Leeftijd en vruchtbaarheid | </a:t>
            </a:r>
            <a:r>
              <a:rPr lang="nl-BE" dirty="0" err="1">
                <a:hlinkClick r:id="rId3"/>
              </a:rPr>
              <a:t>Reproductive</a:t>
            </a:r>
            <a:r>
              <a:rPr lang="nl-BE" dirty="0">
                <a:hlinkClick r:id="rId3"/>
              </a:rPr>
              <a:t> Health </a:t>
            </a:r>
            <a:r>
              <a:rPr lang="nl-BE" dirty="0" err="1">
                <a:hlinkClick r:id="rId3"/>
              </a:rPr>
              <a:t>Education</a:t>
            </a:r>
            <a:r>
              <a:rPr lang="nl-BE" dirty="0">
                <a:hlinkClick r:id="rId3"/>
              </a:rPr>
              <a:t> (allesovervruchtbaarheid.be)</a:t>
            </a:r>
            <a:endParaRPr lang="nl-BE" dirty="0"/>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5</a:t>
            </a:fld>
            <a:endParaRPr lang="nl-BE"/>
          </a:p>
        </p:txBody>
      </p:sp>
    </p:spTree>
    <p:extLst>
      <p:ext uri="{BB962C8B-B14F-4D97-AF65-F5344CB8AC3E}">
        <p14:creationId xmlns:p14="http://schemas.microsoft.com/office/powerpoint/2010/main" val="28267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Vanaf de foetale periode zijn er </a:t>
            </a:r>
            <a:r>
              <a:rPr lang="nl-BE" dirty="0" err="1"/>
              <a:t>spermatogonia</a:t>
            </a:r>
            <a:r>
              <a:rPr lang="nl-BE" dirty="0"/>
              <a:t> of kiemcellen aanwezig in de testes. Vanaf de puberteit groeien deze </a:t>
            </a:r>
            <a:r>
              <a:rPr lang="nl-BE" dirty="0" err="1"/>
              <a:t>spermatogonia</a:t>
            </a:r>
            <a:r>
              <a:rPr lang="nl-BE" dirty="0"/>
              <a:t> in aantal.</a:t>
            </a:r>
          </a:p>
          <a:p>
            <a:r>
              <a:rPr lang="nl-BE" dirty="0"/>
              <a:t>De </a:t>
            </a:r>
            <a:r>
              <a:rPr lang="nl-BE" dirty="0" err="1"/>
              <a:t>spermatogonia</a:t>
            </a:r>
            <a:r>
              <a:rPr lang="nl-BE" dirty="0"/>
              <a:t> ondergaan verschillende mitotische delingen en veranderingen tot primaire spermatocyten.</a:t>
            </a:r>
          </a:p>
          <a:p>
            <a:r>
              <a:rPr lang="nl-BE" dirty="0"/>
              <a:t>Elke primaire spermatocyt ondergaat een eerste </a:t>
            </a:r>
            <a:r>
              <a:rPr lang="nl-BE" dirty="0" err="1"/>
              <a:t>meiotische</a:t>
            </a:r>
            <a:r>
              <a:rPr lang="nl-BE" dirty="0"/>
              <a:t> deling tot twee haploïde, kleinere secundaire spermatocyten; deze ondergaan een tweede </a:t>
            </a:r>
            <a:r>
              <a:rPr lang="nl-BE" dirty="0" err="1"/>
              <a:t>meiotische</a:t>
            </a:r>
            <a:r>
              <a:rPr lang="nl-BE" dirty="0"/>
              <a:t> deling tot vier </a:t>
            </a:r>
            <a:r>
              <a:rPr lang="nl-BE" dirty="0" err="1"/>
              <a:t>haploide</a:t>
            </a:r>
            <a:r>
              <a:rPr lang="nl-BE" dirty="0"/>
              <a:t> </a:t>
            </a:r>
            <a:r>
              <a:rPr lang="nl-BE" dirty="0" err="1"/>
              <a:t>spermatiden</a:t>
            </a:r>
            <a:r>
              <a:rPr lang="nl-BE" dirty="0"/>
              <a:t>. Bij deze tweede </a:t>
            </a:r>
            <a:r>
              <a:rPr lang="nl-BE" dirty="0" err="1"/>
              <a:t>meiotische</a:t>
            </a:r>
            <a:r>
              <a:rPr lang="nl-BE" dirty="0"/>
              <a:t> deling is er geen verdere reductie in chromosomen. Deze </a:t>
            </a:r>
            <a:r>
              <a:rPr lang="nl-BE" dirty="0" err="1"/>
              <a:t>spermatiden</a:t>
            </a:r>
            <a:r>
              <a:rPr lang="nl-BE" dirty="0"/>
              <a:t> gaan dan verder rijpen tot rijpe zaadcellen waarbij de nucleus of celkern concentreert, het </a:t>
            </a:r>
            <a:r>
              <a:rPr lang="nl-BE" dirty="0" err="1"/>
              <a:t>acrosoom</a:t>
            </a:r>
            <a:r>
              <a:rPr lang="nl-BE" dirty="0"/>
              <a:t> gevormd wordt en het meeste cytoplasma wordt afgestoten.</a:t>
            </a:r>
          </a:p>
          <a:p>
            <a:r>
              <a:rPr lang="nl-BE" dirty="0"/>
              <a:t>De spermatogenese gebeurt over langere tijd en gedurende het verdere reproductieve leven van een man.</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6</a:t>
            </a:fld>
            <a:endParaRPr lang="nl-BE"/>
          </a:p>
        </p:txBody>
      </p:sp>
    </p:spTree>
    <p:extLst>
      <p:ext uri="{BB962C8B-B14F-4D97-AF65-F5344CB8AC3E}">
        <p14:creationId xmlns:p14="http://schemas.microsoft.com/office/powerpoint/2010/main" val="126866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eierstokken of ovaria bestaan uit schors aan de buitenkant en merg aan de binnenkant. In de schorslaag zitten eicellen die ontwikkelen. Tijdens de vruchtbare jaren van een vrouw, rijpen maandelijks een aantal eicellen uit in </a:t>
            </a:r>
            <a:r>
              <a:rPr lang="nl-BE" dirty="0" err="1"/>
              <a:t>eiblaasjes</a:t>
            </a:r>
            <a:r>
              <a:rPr lang="nl-BE" dirty="0"/>
              <a:t> of follikels.</a:t>
            </a:r>
          </a:p>
          <a:p>
            <a:r>
              <a:rPr lang="nl-BE" dirty="0"/>
              <a:t>Van één (of soms meerdere) uitgerijpte eicel(</a:t>
            </a:r>
            <a:r>
              <a:rPr lang="nl-BE" dirty="0" err="1"/>
              <a:t>len</a:t>
            </a:r>
            <a:r>
              <a:rPr lang="nl-BE" dirty="0"/>
              <a:t>) scheurt het </a:t>
            </a:r>
            <a:r>
              <a:rPr lang="nl-BE" dirty="0" err="1"/>
              <a:t>eiblaasje</a:t>
            </a:r>
            <a:r>
              <a:rPr lang="nl-BE" dirty="0"/>
              <a:t> en zo komt de eicel vrij. Dit is de eisprong of ovulatie.</a:t>
            </a:r>
          </a:p>
          <a:p>
            <a:r>
              <a:rPr lang="nl-BE" dirty="0"/>
              <a:t>De eicel wordt opgepikt door de vingerachtige uiteinden van de eileider en komt zo in de eileider terecht. </a:t>
            </a:r>
          </a:p>
          <a:p>
            <a:endParaRPr lang="nl-BE" dirty="0"/>
          </a:p>
          <a:p>
            <a:r>
              <a:rPr lang="nl-BE" dirty="0"/>
              <a:t>Als er een bevruchting plaats vindt met een zaadcel, gebeurt dit in de eileider. Een onbevruchte eicel kan tot 24u overleven.</a:t>
            </a:r>
          </a:p>
        </p:txBody>
      </p:sp>
      <p:sp>
        <p:nvSpPr>
          <p:cNvPr id="4" name="Tijdelijke aanduiding voor dianummer 3"/>
          <p:cNvSpPr>
            <a:spLocks noGrp="1"/>
          </p:cNvSpPr>
          <p:nvPr>
            <p:ph type="sldNum" sz="quarter" idx="5"/>
          </p:nvPr>
        </p:nvSpPr>
        <p:spPr/>
        <p:txBody>
          <a:bodyPr/>
          <a:lstStyle/>
          <a:p>
            <a:fld id="{70E391D4-68B3-4766-8402-8E892E524A47}" type="slidenum">
              <a:rPr lang="nl-BE" smtClean="0"/>
              <a:t>8</a:t>
            </a:fld>
            <a:endParaRPr lang="nl-BE"/>
          </a:p>
        </p:txBody>
      </p:sp>
    </p:spTree>
    <p:extLst>
      <p:ext uri="{BB962C8B-B14F-4D97-AF65-F5344CB8AC3E}">
        <p14:creationId xmlns:p14="http://schemas.microsoft.com/office/powerpoint/2010/main" val="307436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Zie de </a:t>
            </a:r>
            <a:r>
              <a:rPr lang="nl-BE" dirty="0" err="1"/>
              <a:t>infographic</a:t>
            </a:r>
            <a:r>
              <a:rPr lang="nl-BE" dirty="0"/>
              <a:t> op </a:t>
            </a:r>
            <a:r>
              <a:rPr lang="nl-BE" dirty="0">
                <a:hlinkClick r:id="rId3"/>
              </a:rPr>
              <a:t>De invloed van de hormonale regeling op de vruchtbaarheid van de mens | </a:t>
            </a:r>
            <a:r>
              <a:rPr lang="nl-BE" dirty="0" err="1">
                <a:hlinkClick r:id="rId3"/>
              </a:rPr>
              <a:t>Reproductive</a:t>
            </a:r>
            <a:r>
              <a:rPr lang="nl-BE" dirty="0">
                <a:hlinkClick r:id="rId3"/>
              </a:rPr>
              <a:t> Health </a:t>
            </a:r>
            <a:r>
              <a:rPr lang="nl-BE" dirty="0" err="1">
                <a:hlinkClick r:id="rId3"/>
              </a:rPr>
              <a:t>Education</a:t>
            </a:r>
            <a:r>
              <a:rPr lang="nl-BE" dirty="0">
                <a:hlinkClick r:id="rId3"/>
              </a:rPr>
              <a:t> (allesovervruchtbaarheid.be)</a:t>
            </a:r>
            <a:r>
              <a:rPr lang="nl-BE" dirty="0"/>
              <a:t> (menstruatiecyclus)</a:t>
            </a:r>
          </a:p>
          <a:p>
            <a:endParaRPr lang="nl-BE" dirty="0"/>
          </a:p>
          <a:p>
            <a:r>
              <a:rPr lang="nl-BE" dirty="0"/>
              <a:t>Bij de ‘maandelijkse’ hormonale cyclus bij vrouwen zijn de volgende organen en klieren betrokken: </a:t>
            </a:r>
          </a:p>
          <a:p>
            <a:pPr marL="171450" indent="-171450">
              <a:buFont typeface="Arial" panose="020B0604020202020204" pitchFamily="34" charset="0"/>
              <a:buChar char="•"/>
            </a:pPr>
            <a:r>
              <a:rPr lang="nl-BE" dirty="0"/>
              <a:t>De hypothalamus</a:t>
            </a:r>
          </a:p>
          <a:p>
            <a:pPr marL="171450" indent="-171450">
              <a:buFont typeface="Arial" panose="020B0604020202020204" pitchFamily="34" charset="0"/>
              <a:buChar char="•"/>
            </a:pPr>
            <a:r>
              <a:rPr lang="nl-BE" dirty="0"/>
              <a:t>De hypofyse</a:t>
            </a:r>
          </a:p>
          <a:p>
            <a:pPr marL="171450" indent="-171450">
              <a:buFont typeface="Arial" panose="020B0604020202020204" pitchFamily="34" charset="0"/>
              <a:buChar char="•"/>
            </a:pPr>
            <a:r>
              <a:rPr lang="nl-BE" dirty="0"/>
              <a:t>De eierstokken</a:t>
            </a:r>
          </a:p>
          <a:p>
            <a:pPr marL="171450" indent="-171450">
              <a:buFont typeface="Arial" panose="020B0604020202020204" pitchFamily="34" charset="0"/>
              <a:buChar char="•"/>
            </a:pPr>
            <a:r>
              <a:rPr lang="nl-BE" dirty="0"/>
              <a:t>De baarmoeder</a:t>
            </a:r>
          </a:p>
          <a:p>
            <a:pPr marL="171450" indent="-171450">
              <a:buFont typeface="Arial" panose="020B0604020202020204" pitchFamily="34" charset="0"/>
              <a:buChar char="•"/>
            </a:pPr>
            <a:endParaRPr lang="nl-BE" dirty="0"/>
          </a:p>
          <a:p>
            <a:pPr marL="0" indent="0">
              <a:buFont typeface="Arial" panose="020B0604020202020204" pitchFamily="34" charset="0"/>
              <a:buNone/>
            </a:pPr>
            <a:r>
              <a:rPr lang="nl-BE" dirty="0"/>
              <a:t>Deze veranderingen zorgen ook voor maandelijkse structurele veranderingen in de eileiders, vagina en borsten. Deze cyclus is volledig afgestemd om het lichaam klaar te maken voor een eventuele zwangerschap. </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De hypothalamus maakt Gonadotrofine releasing hormoon (</a:t>
            </a:r>
            <a:r>
              <a:rPr lang="nl-BE" dirty="0" err="1"/>
              <a:t>GnRH</a:t>
            </a:r>
            <a:r>
              <a:rPr lang="nl-BE" dirty="0"/>
              <a:t>) aan, dit hormoon zet de hypofyse aan tot de productie van de gonadotrofines: follikel stimulerend hormoon (FSH) en luteïniserend hormoon (LH). Deze gonadotrofines staan in voor de cyclische veranderingen in de eierstokken. </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Follikelstimulerend hormoon, het woord zegt het zelf, stimuleert de groei van verschillende primaire follikels in de eierstokken. Meestal komt slechts één van deze follikels tot volledige rijping, we noemen dit ook wel de </a:t>
            </a:r>
            <a:r>
              <a:rPr lang="nl-BE" dirty="0" err="1"/>
              <a:t>Graafse</a:t>
            </a:r>
            <a:r>
              <a:rPr lang="nl-BE" dirty="0"/>
              <a:t> follikel. Tijdens de laatste fase van de rijping is ook luteïniserend hormoon betrokken. Door de betrokkenheid van beide gonadotrofines krijgt de rijping van de eicel een boost en dit lokt de eisprong uit. De vrijgekomen secundaire oöcyt wordt omgeven door de zona pellucida en de corona </a:t>
            </a:r>
            <a:r>
              <a:rPr lang="nl-BE" dirty="0" err="1"/>
              <a:t>radiata</a:t>
            </a:r>
            <a:r>
              <a:rPr lang="nl-BE" dirty="0"/>
              <a:t>.</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Groeiende follikels produceren oestrogeen en naarmate de </a:t>
            </a:r>
            <a:r>
              <a:rPr lang="nl-BE" dirty="0" err="1"/>
              <a:t>Graafse</a:t>
            </a:r>
            <a:r>
              <a:rPr lang="nl-BE" dirty="0"/>
              <a:t> follikel rijpt, krijgen we hogere oestrogeenwaarden in het bloed. Dit zorgt op zijn beurt voor een LH-piek wat na 12 tot 24 uur resulteert in de eisprong. Door oestrogeen gaat het baarmoederslijmvlies groeien.</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Sommige vrouwen worden moeilijk zwanger omdat er iets fout loopt met de productie van gonadotrofines. Deze vrouwen kunnen gebaat zijn door het toedienen van FSH en LH. Zie </a:t>
            </a:r>
            <a:r>
              <a:rPr lang="nl-BE" dirty="0">
                <a:hlinkClick r:id="rId3"/>
              </a:rPr>
              <a:t>De invloed van de hormonale regeling op de vruchtbaarheid van de mens | </a:t>
            </a:r>
            <a:r>
              <a:rPr lang="nl-BE" dirty="0" err="1">
                <a:hlinkClick r:id="rId3"/>
              </a:rPr>
              <a:t>Reproductive</a:t>
            </a:r>
            <a:r>
              <a:rPr lang="nl-BE" dirty="0">
                <a:hlinkClick r:id="rId3"/>
              </a:rPr>
              <a:t> Health </a:t>
            </a:r>
            <a:r>
              <a:rPr lang="nl-BE" dirty="0" err="1">
                <a:hlinkClick r:id="rId3"/>
              </a:rPr>
              <a:t>Education</a:t>
            </a:r>
            <a:r>
              <a:rPr lang="nl-BE" dirty="0">
                <a:hlinkClick r:id="rId3"/>
              </a:rPr>
              <a:t> (allesovervruchtbaarheid.be)</a:t>
            </a:r>
            <a:r>
              <a:rPr lang="nl-BE" dirty="0"/>
              <a:t> – vruchtbaarheidsproblemen.</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Na de ovulatie zal het resterende follikel in elkaar schrompelen en onder invloed van LH vergaan in een klierachtige structuur, we noemen dit het </a:t>
            </a:r>
            <a:r>
              <a:rPr lang="nl-BE" i="1" dirty="0"/>
              <a:t>corpus luteum</a:t>
            </a:r>
            <a:r>
              <a:rPr lang="nl-BE" i="0" dirty="0"/>
              <a:t>. Het corpus luteum scheidt oestrogeen en progesteron af en vooral dit laatste hormoon zet de klieren in het baarmoederslijmvlies (</a:t>
            </a:r>
            <a:r>
              <a:rPr lang="nl-BE" i="0" dirty="0" err="1"/>
              <a:t>endomtrium</a:t>
            </a:r>
            <a:r>
              <a:rPr lang="nl-BE" i="0" dirty="0"/>
              <a:t>) aan om zich voor te bereiden op een eventuele zwangerschap. </a:t>
            </a:r>
          </a:p>
          <a:p>
            <a:pPr marL="171450" indent="-171450">
              <a:buFont typeface="Arial" panose="020B0604020202020204" pitchFamily="34" charset="0"/>
              <a:buChar char="•"/>
            </a:pPr>
            <a:r>
              <a:rPr lang="nl-BE" i="0" dirty="0"/>
              <a:t>Wanneer de eicel bevrucht wordt, dan zal het corpus luteum in stand gehouden worden en zal zijn hormoonproductie verhogen. Dit progesteron zal helpen om de zwangerschap te ondersteunen. </a:t>
            </a:r>
          </a:p>
          <a:p>
            <a:pPr marL="171450" indent="-171450">
              <a:buFont typeface="Arial" panose="020B0604020202020204" pitchFamily="34" charset="0"/>
              <a:buChar char="•"/>
            </a:pPr>
            <a:r>
              <a:rPr lang="nl-BE" i="0" dirty="0"/>
              <a:t>Wanneer de eicel niet bevrucht is, dan gaat het corpus luteum teniet na ongeveer 12 dagen. Hierdoor daalt het oestrogeen en progesteron in het bloed en dit lokt de menstruatie uit.</a:t>
            </a:r>
            <a:endParaRPr lang="nl-BE" dirty="0"/>
          </a:p>
          <a:p>
            <a:pPr marL="0" indent="0">
              <a:buFont typeface="Arial" panose="020B0604020202020204" pitchFamily="34" charset="0"/>
              <a:buNone/>
            </a:pPr>
            <a:endParaRPr lang="nl-BE" dirty="0"/>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9</a:t>
            </a:fld>
            <a:endParaRPr lang="nl-BE"/>
          </a:p>
        </p:txBody>
      </p:sp>
    </p:spTree>
    <p:extLst>
      <p:ext uri="{BB962C8B-B14F-4D97-AF65-F5344CB8AC3E}">
        <p14:creationId xmlns:p14="http://schemas.microsoft.com/office/powerpoint/2010/main" val="35477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vrouwen hebben wat testosteron.</a:t>
            </a:r>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10</a:t>
            </a:fld>
            <a:endParaRPr lang="nl-BE"/>
          </a:p>
        </p:txBody>
      </p:sp>
    </p:spTree>
    <p:extLst>
      <p:ext uri="{BB962C8B-B14F-4D97-AF65-F5344CB8AC3E}">
        <p14:creationId xmlns:p14="http://schemas.microsoft.com/office/powerpoint/2010/main" val="34568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HCG of humaan choriongonadotrofine is een chemische stof die aangemaakt wordt door de trofoblast (een deel van het embryo; zie </a:t>
            </a:r>
            <a:r>
              <a:rPr lang="nl-BE" dirty="0">
                <a:hlinkClick r:id="rId3"/>
              </a:rPr>
              <a:t>De invloed van gezondheidsgedrag op de vruchtbaarheid | </a:t>
            </a:r>
            <a:r>
              <a:rPr lang="nl-BE" dirty="0" err="1">
                <a:hlinkClick r:id="rId3"/>
              </a:rPr>
              <a:t>Reproductive</a:t>
            </a:r>
            <a:r>
              <a:rPr lang="nl-BE" dirty="0">
                <a:hlinkClick r:id="rId3"/>
              </a:rPr>
              <a:t> Health </a:t>
            </a:r>
            <a:r>
              <a:rPr lang="nl-BE" dirty="0" err="1">
                <a:hlinkClick r:id="rId3"/>
              </a:rPr>
              <a:t>Education</a:t>
            </a:r>
            <a:r>
              <a:rPr lang="nl-BE" dirty="0">
                <a:hlinkClick r:id="rId3"/>
              </a:rPr>
              <a:t> (allesovervruchtbaarheid.be)</a:t>
            </a:r>
            <a:r>
              <a:rPr lang="nl-BE" dirty="0"/>
              <a:t> – de bevruchting). HCG kan aangetoond worden in het bloed of de urine van de moeder en wordt gebruikt in zwangerschapstesten. </a:t>
            </a:r>
          </a:p>
          <a:p>
            <a:r>
              <a:rPr lang="nl-BE" dirty="0"/>
              <a:t>HCG heeft ook een andere functie: het stimuleert het corpus luteum om progesteron te produceren en om zo de zwangerschap in stand te houden.</a:t>
            </a:r>
          </a:p>
          <a:p>
            <a:endParaRPr lang="nl-BE" dirty="0"/>
          </a:p>
          <a:p>
            <a:r>
              <a:rPr lang="nl-BE" dirty="0"/>
              <a:t>Prolactine wordt aangemaakt door de voorkwab van de hypofyse, deze wordt dubbel zo groot tijdens de zwangerschap. In de 2</a:t>
            </a:r>
            <a:r>
              <a:rPr lang="nl-BE" baseline="30000" dirty="0"/>
              <a:t>de</a:t>
            </a:r>
            <a:r>
              <a:rPr lang="nl-BE" dirty="0"/>
              <a:t> maand van de zwangerschap is er een verhoging van prolactine merkbaar in het bloed van de moeder; tegen het einde van de zwangerschap is de dosis 10 keer hoger. Prolactine zorgt ervoor dat de borsten voorbereid worden op borstvoeding. Als vrouwen borstvoeding geven na de geboorte, blijft het prolactineniveau hoog in het bloed.</a:t>
            </a:r>
          </a:p>
        </p:txBody>
      </p:sp>
      <p:sp>
        <p:nvSpPr>
          <p:cNvPr id="4" name="Tijdelijke aanduiding voor dianummer 3"/>
          <p:cNvSpPr>
            <a:spLocks noGrp="1"/>
          </p:cNvSpPr>
          <p:nvPr>
            <p:ph type="sldNum" sz="quarter" idx="5"/>
          </p:nvPr>
        </p:nvSpPr>
        <p:spPr/>
        <p:txBody>
          <a:bodyPr/>
          <a:lstStyle/>
          <a:p>
            <a:fld id="{30256A02-670D-4DBE-9A27-39BE5EABA945}" type="slidenum">
              <a:rPr lang="nl-BE" smtClean="0"/>
              <a:t>12</a:t>
            </a:fld>
            <a:endParaRPr lang="nl-BE"/>
          </a:p>
        </p:txBody>
      </p:sp>
    </p:spTree>
    <p:extLst>
      <p:ext uri="{BB962C8B-B14F-4D97-AF65-F5344CB8AC3E}">
        <p14:creationId xmlns:p14="http://schemas.microsoft.com/office/powerpoint/2010/main" val="4100170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1217C-D668-517B-DFA5-1E772537A5FF}"/>
              </a:ext>
            </a:extLst>
          </p:cNvPr>
          <p:cNvSpPr>
            <a:spLocks noGrp="1"/>
          </p:cNvSpPr>
          <p:nvPr>
            <p:ph type="ctrTitle" hasCustomPrompt="1"/>
          </p:nvPr>
        </p:nvSpPr>
        <p:spPr>
          <a:xfrm>
            <a:off x="4911634" y="1122362"/>
            <a:ext cx="5756365" cy="2479675"/>
          </a:xfrm>
        </p:spPr>
        <p:txBody>
          <a:bodyPr anchor="b">
            <a:normAutofit/>
          </a:bodyPr>
          <a:lstStyle>
            <a:lvl1pPr algn="l">
              <a:defRPr sz="4000">
                <a:solidFill>
                  <a:srgbClr val="056734"/>
                </a:solidFill>
                <a:latin typeface="Arial Rounded MT Bold" panose="020F0704030504030204" pitchFamily="34" charset="0"/>
              </a:defRPr>
            </a:lvl1pPr>
          </a:lstStyle>
          <a:p>
            <a:r>
              <a:rPr lang="nl-BE" dirty="0"/>
              <a:t>Invloed van hormonen op de vruchtbaarheid van de mens</a:t>
            </a:r>
          </a:p>
        </p:txBody>
      </p:sp>
      <p:sp>
        <p:nvSpPr>
          <p:cNvPr id="3" name="Ondertitel 2">
            <a:extLst>
              <a:ext uri="{FF2B5EF4-FFF2-40B4-BE49-F238E27FC236}">
                <a16:creationId xmlns:a16="http://schemas.microsoft.com/office/drawing/2014/main" id="{C48BD888-FDC4-52D5-ED9B-1F282A6B1FDA}"/>
              </a:ext>
            </a:extLst>
          </p:cNvPr>
          <p:cNvSpPr>
            <a:spLocks noGrp="1"/>
          </p:cNvSpPr>
          <p:nvPr>
            <p:ph type="subTitle" idx="1"/>
          </p:nvPr>
        </p:nvSpPr>
        <p:spPr>
          <a:xfrm>
            <a:off x="925840" y="3927566"/>
            <a:ext cx="9742160" cy="1330234"/>
          </a:xfrm>
        </p:spPr>
        <p:txBody>
          <a:bodyPr/>
          <a:lstStyle>
            <a:lvl1pPr marL="0" indent="0" algn="l">
              <a:buNone/>
              <a:defRPr sz="2400">
                <a:solidFill>
                  <a:srgbClr val="A4BF9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pic>
        <p:nvPicPr>
          <p:cNvPr id="10" name="Afbeelding 9" descr="Afbeelding met Graphics, grafische vormgeving, schermopname, kunst&#10;&#10;Automatisch gegenereerde beschrijving">
            <a:extLst>
              <a:ext uri="{FF2B5EF4-FFF2-40B4-BE49-F238E27FC236}">
                <a16:creationId xmlns:a16="http://schemas.microsoft.com/office/drawing/2014/main" id="{3881188F-703F-C618-3F04-01563113C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12" name="Afbeelding 11" descr="Afbeelding met Lettertype, Graphics, grafische vormgeving, logo&#10;&#10;Automatisch gegenereerde beschrijving">
            <a:extLst>
              <a:ext uri="{FF2B5EF4-FFF2-40B4-BE49-F238E27FC236}">
                <a16:creationId xmlns:a16="http://schemas.microsoft.com/office/drawing/2014/main" id="{61C0AB62-390A-21A1-5CB3-9F912517AE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4677" y="6162370"/>
            <a:ext cx="1483322" cy="532251"/>
          </a:xfrm>
          <a:prstGeom prst="rect">
            <a:avLst/>
          </a:prstGeom>
        </p:spPr>
      </p:pic>
      <p:sp>
        <p:nvSpPr>
          <p:cNvPr id="14" name="Tekstvak 13">
            <a:extLst>
              <a:ext uri="{FF2B5EF4-FFF2-40B4-BE49-F238E27FC236}">
                <a16:creationId xmlns:a16="http://schemas.microsoft.com/office/drawing/2014/main" id="{0002A442-8E2F-BA07-09F7-C3C564339481}"/>
              </a:ext>
            </a:extLst>
          </p:cNvPr>
          <p:cNvSpPr txBox="1"/>
          <p:nvPr userDrawn="1"/>
        </p:nvSpPr>
        <p:spPr>
          <a:xfrm>
            <a:off x="4240522" y="6386844"/>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pic>
        <p:nvPicPr>
          <p:cNvPr id="5" name="Afbeelding 4" descr="Afbeelding met schermopname, ontwerp, rekenmachine&#10;&#10;Automatisch gegenereerde beschrijving">
            <a:extLst>
              <a:ext uri="{FF2B5EF4-FFF2-40B4-BE49-F238E27FC236}">
                <a16:creationId xmlns:a16="http://schemas.microsoft.com/office/drawing/2014/main" id="{F23DC18F-616B-2F4B-3F93-3153360744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1525" y="163379"/>
            <a:ext cx="3990109" cy="3429000"/>
          </a:xfrm>
          <a:prstGeom prst="rect">
            <a:avLst/>
          </a:prstGeom>
        </p:spPr>
      </p:pic>
    </p:spTree>
    <p:extLst>
      <p:ext uri="{BB962C8B-B14F-4D97-AF65-F5344CB8AC3E}">
        <p14:creationId xmlns:p14="http://schemas.microsoft.com/office/powerpoint/2010/main" val="134723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EF45D-804E-19D5-EC1E-85AB0B7D19FC}"/>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F9BA3FC-C525-1474-D956-FEDAD093F2F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23D42E9-42B0-A528-E602-4132A1370980}"/>
              </a:ext>
            </a:extLst>
          </p:cNvPr>
          <p:cNvSpPr>
            <a:spLocks noGrp="1"/>
          </p:cNvSpPr>
          <p:nvPr>
            <p:ph type="dt" sz="half" idx="10"/>
          </p:nvPr>
        </p:nvSpPr>
        <p:spPr/>
        <p:txBody>
          <a:bodyPr/>
          <a:lstStyle/>
          <a:p>
            <a:fld id="{53BB1310-2AA3-44AA-8881-4BEE6DA1669B}" type="datetimeFigureOut">
              <a:rPr lang="nl-BE" smtClean="0"/>
              <a:t>20/02/2024</a:t>
            </a:fld>
            <a:endParaRPr lang="nl-BE"/>
          </a:p>
        </p:txBody>
      </p:sp>
      <p:sp>
        <p:nvSpPr>
          <p:cNvPr id="5" name="Tijdelijke aanduiding voor voettekst 4">
            <a:extLst>
              <a:ext uri="{FF2B5EF4-FFF2-40B4-BE49-F238E27FC236}">
                <a16:creationId xmlns:a16="http://schemas.microsoft.com/office/drawing/2014/main" id="{86484345-0712-C5F5-DA95-6D91ECB7937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6407448-4CA9-656F-2BD1-A38772E33F87}"/>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7753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5B9563A-091F-6826-5A1A-26652FBD7A66}"/>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73C9E94C-54E4-B7DE-32AD-F4FFB55F12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FAD35D9-175E-CF03-5EA9-1E2B280FDE2A}"/>
              </a:ext>
            </a:extLst>
          </p:cNvPr>
          <p:cNvSpPr>
            <a:spLocks noGrp="1"/>
          </p:cNvSpPr>
          <p:nvPr>
            <p:ph type="dt" sz="half" idx="10"/>
          </p:nvPr>
        </p:nvSpPr>
        <p:spPr/>
        <p:txBody>
          <a:bodyPr/>
          <a:lstStyle/>
          <a:p>
            <a:fld id="{53BB1310-2AA3-44AA-8881-4BEE6DA1669B}" type="datetimeFigureOut">
              <a:rPr lang="nl-BE" smtClean="0"/>
              <a:t>20/02/2024</a:t>
            </a:fld>
            <a:endParaRPr lang="nl-BE"/>
          </a:p>
        </p:txBody>
      </p:sp>
      <p:sp>
        <p:nvSpPr>
          <p:cNvPr id="5" name="Tijdelijke aanduiding voor voettekst 4">
            <a:extLst>
              <a:ext uri="{FF2B5EF4-FFF2-40B4-BE49-F238E27FC236}">
                <a16:creationId xmlns:a16="http://schemas.microsoft.com/office/drawing/2014/main" id="{98AF0378-8985-E9C1-2EDC-C494C19C22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2329E66-4A06-D8FF-78D3-56359C2F0EA6}"/>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156517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F3E62-C0F0-C73B-C5A5-AA6ACCFAAD7E}"/>
              </a:ext>
            </a:extLst>
          </p:cNvPr>
          <p:cNvSpPr>
            <a:spLocks noGrp="1"/>
          </p:cNvSpPr>
          <p:nvPr>
            <p:ph type="title"/>
          </p:nvPr>
        </p:nvSpPr>
        <p:spPr/>
        <p:txBody>
          <a:bodyPr/>
          <a:lstStyle>
            <a:lvl1pPr>
              <a:defRPr>
                <a:solidFill>
                  <a:srgbClr val="056734"/>
                </a:solidFill>
                <a:latin typeface="Arial Rounded MT Bold" panose="020F070403050403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E20C134D-8582-C0B5-5395-64B33B6E259A}"/>
              </a:ext>
            </a:extLst>
          </p:cNvPr>
          <p:cNvSpPr>
            <a:spLocks noGrp="1"/>
          </p:cNvSpPr>
          <p:nvPr>
            <p:ph idx="1"/>
          </p:nvPr>
        </p:nvSpPr>
        <p:spPr/>
        <p:txBody>
          <a:bodyPr/>
          <a:lstStyle>
            <a:lvl1pPr marL="0" indent="0">
              <a:buNone/>
              <a:defRPr b="1">
                <a:solidFill>
                  <a:srgbClr val="A4BF9E"/>
                </a:solidFill>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descr="Afbeelding met Graphics, grafische vormgeving, schermopname, kunst&#10;&#10;Automatisch gegenereerde beschrijving">
            <a:extLst>
              <a:ext uri="{FF2B5EF4-FFF2-40B4-BE49-F238E27FC236}">
                <a16:creationId xmlns:a16="http://schemas.microsoft.com/office/drawing/2014/main" id="{758588C1-6FAF-FD1B-5044-6DA6F41DE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8" name="Afbeelding 7" descr="Afbeelding met Lettertype, Graphics, grafische vormgeving, logo&#10;&#10;Automatisch gegenereerde beschrijving">
            <a:extLst>
              <a:ext uri="{FF2B5EF4-FFF2-40B4-BE49-F238E27FC236}">
                <a16:creationId xmlns:a16="http://schemas.microsoft.com/office/drawing/2014/main" id="{8BF90EE1-6F45-001A-95DC-8262572EED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0478" y="6162370"/>
            <a:ext cx="1483322" cy="532251"/>
          </a:xfrm>
          <a:prstGeom prst="rect">
            <a:avLst/>
          </a:prstGeom>
        </p:spPr>
      </p:pic>
      <p:sp>
        <p:nvSpPr>
          <p:cNvPr id="9" name="Tekstvak 8">
            <a:extLst>
              <a:ext uri="{FF2B5EF4-FFF2-40B4-BE49-F238E27FC236}">
                <a16:creationId xmlns:a16="http://schemas.microsoft.com/office/drawing/2014/main" id="{1D8D34FF-9BD0-1B24-6D2E-56B2D04137A1}"/>
              </a:ext>
            </a:extLst>
          </p:cNvPr>
          <p:cNvSpPr txBox="1"/>
          <p:nvPr userDrawn="1"/>
        </p:nvSpPr>
        <p:spPr>
          <a:xfrm>
            <a:off x="4583422" y="6413698"/>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spTree>
    <p:extLst>
      <p:ext uri="{BB962C8B-B14F-4D97-AF65-F5344CB8AC3E}">
        <p14:creationId xmlns:p14="http://schemas.microsoft.com/office/powerpoint/2010/main" val="310869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BA1150-ED1C-E6DA-D789-40B7508A80EA}"/>
              </a:ext>
            </a:extLst>
          </p:cNvPr>
          <p:cNvSpPr>
            <a:spLocks noGrp="1"/>
          </p:cNvSpPr>
          <p:nvPr>
            <p:ph type="title"/>
          </p:nvPr>
        </p:nvSpPr>
        <p:spPr>
          <a:xfrm>
            <a:off x="4963886" y="1709739"/>
            <a:ext cx="6383564" cy="1616936"/>
          </a:xfrm>
        </p:spPr>
        <p:txBody>
          <a:bodyPr anchor="b">
            <a:normAutofit/>
          </a:bodyPr>
          <a:lstStyle>
            <a:lvl1pPr>
              <a:defRPr sz="4000">
                <a:solidFill>
                  <a:srgbClr val="056734"/>
                </a:solidFill>
                <a:latin typeface="Arial Rounded MT Bold" panose="020F0704030504030204" pitchFamily="34" charset="0"/>
              </a:defRPr>
            </a:lvl1p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D4F1D3BD-029C-59BC-BD00-4A666B3B22E3}"/>
              </a:ext>
            </a:extLst>
          </p:cNvPr>
          <p:cNvSpPr>
            <a:spLocks noGrp="1"/>
          </p:cNvSpPr>
          <p:nvPr>
            <p:ph type="body" idx="1"/>
          </p:nvPr>
        </p:nvSpPr>
        <p:spPr>
          <a:xfrm>
            <a:off x="838200" y="3640183"/>
            <a:ext cx="10515600" cy="1391330"/>
          </a:xfrm>
        </p:spPr>
        <p:txBody>
          <a:bodyPr/>
          <a:lstStyle>
            <a:lvl1pPr marL="0" indent="0">
              <a:buNone/>
              <a:defRPr sz="2400" b="1">
                <a:solidFill>
                  <a:srgbClr val="A4BF9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7" name="Tijdelijke aanduiding voor inhoud 3">
            <a:extLst>
              <a:ext uri="{FF2B5EF4-FFF2-40B4-BE49-F238E27FC236}">
                <a16:creationId xmlns:a16="http://schemas.microsoft.com/office/drawing/2014/main" id="{EFC8A5A3-4BD2-C739-04C0-1E6AB3A42850}"/>
              </a:ext>
            </a:extLst>
          </p:cNvPr>
          <p:cNvSpPr>
            <a:spLocks noGrp="1"/>
          </p:cNvSpPr>
          <p:nvPr>
            <p:ph sz="half" idx="2"/>
          </p:nvPr>
        </p:nvSpPr>
        <p:spPr>
          <a:xfrm>
            <a:off x="838200" y="1132114"/>
            <a:ext cx="4047309" cy="2194561"/>
          </a:xfrm>
        </p:spPr>
        <p:txBody>
          <a:bodyPr/>
          <a:lstStyle/>
          <a:p>
            <a:pPr lvl="0"/>
            <a:endParaRPr lang="nl-BE" dirty="0"/>
          </a:p>
        </p:txBody>
      </p:sp>
      <p:pic>
        <p:nvPicPr>
          <p:cNvPr id="9" name="Afbeelding 8" descr="Afbeelding met Graphics, grafische vormgeving, schermopname, kunst&#10;&#10;Automatisch gegenereerde beschrijving">
            <a:extLst>
              <a:ext uri="{FF2B5EF4-FFF2-40B4-BE49-F238E27FC236}">
                <a16:creationId xmlns:a16="http://schemas.microsoft.com/office/drawing/2014/main" id="{277149E5-8309-4EC3-717A-ACC9AF774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10" name="Afbeelding 9" descr="Afbeelding met Lettertype, Graphics, grafische vormgeving, logo&#10;&#10;Automatisch gegenereerde beschrijving">
            <a:extLst>
              <a:ext uri="{FF2B5EF4-FFF2-40B4-BE49-F238E27FC236}">
                <a16:creationId xmlns:a16="http://schemas.microsoft.com/office/drawing/2014/main" id="{FD173814-C0EF-B38C-27BF-9C0517437B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4128" y="6189224"/>
            <a:ext cx="1483322" cy="532251"/>
          </a:xfrm>
          <a:prstGeom prst="rect">
            <a:avLst/>
          </a:prstGeom>
        </p:spPr>
      </p:pic>
      <p:sp>
        <p:nvSpPr>
          <p:cNvPr id="11" name="Tekstvak 10">
            <a:extLst>
              <a:ext uri="{FF2B5EF4-FFF2-40B4-BE49-F238E27FC236}">
                <a16:creationId xmlns:a16="http://schemas.microsoft.com/office/drawing/2014/main" id="{41E88368-12FC-3241-08BB-E3991383DAFB}"/>
              </a:ext>
            </a:extLst>
          </p:cNvPr>
          <p:cNvSpPr txBox="1"/>
          <p:nvPr userDrawn="1"/>
        </p:nvSpPr>
        <p:spPr>
          <a:xfrm>
            <a:off x="4583422" y="6413698"/>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spTree>
    <p:extLst>
      <p:ext uri="{BB962C8B-B14F-4D97-AF65-F5344CB8AC3E}">
        <p14:creationId xmlns:p14="http://schemas.microsoft.com/office/powerpoint/2010/main" val="18004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FF87B-03D9-E770-ACCF-18AAA01BCC7E}"/>
              </a:ext>
            </a:extLst>
          </p:cNvPr>
          <p:cNvSpPr>
            <a:spLocks noGrp="1"/>
          </p:cNvSpPr>
          <p:nvPr>
            <p:ph type="title"/>
          </p:nvPr>
        </p:nvSpPr>
        <p:spPr/>
        <p:txBody>
          <a:bodyPr/>
          <a:lstStyle>
            <a:lvl1pPr>
              <a:defRPr>
                <a:solidFill>
                  <a:srgbClr val="056734"/>
                </a:solidFill>
                <a:latin typeface="Arial Rounded MT Bold" panose="020F070403050403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6DB8F2D2-876C-FC3D-885F-1DE7647FA780}"/>
              </a:ext>
            </a:extLst>
          </p:cNvPr>
          <p:cNvSpPr>
            <a:spLocks noGrp="1"/>
          </p:cNvSpPr>
          <p:nvPr>
            <p:ph sz="half" idx="1"/>
          </p:nvPr>
        </p:nvSpPr>
        <p:spPr>
          <a:xfrm>
            <a:off x="838200" y="1825625"/>
            <a:ext cx="5181600" cy="4351338"/>
          </a:xfrm>
        </p:spPr>
        <p:txBody>
          <a:bodyPr/>
          <a:lstStyle>
            <a:lvl1pPr marL="0" indent="0">
              <a:buNone/>
              <a:defRPr b="1">
                <a:solidFill>
                  <a:srgbClr val="A4BF9E"/>
                </a:solidFill>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33FD3014-9A68-3531-CA08-636F2F2E0800}"/>
              </a:ext>
            </a:extLst>
          </p:cNvPr>
          <p:cNvSpPr>
            <a:spLocks noGrp="1"/>
          </p:cNvSpPr>
          <p:nvPr>
            <p:ph sz="half" idx="2"/>
          </p:nvPr>
        </p:nvSpPr>
        <p:spPr>
          <a:xfrm>
            <a:off x="6172200" y="1825625"/>
            <a:ext cx="5181600" cy="4351338"/>
          </a:xfrm>
        </p:spPr>
        <p:txBody>
          <a:bodyPr/>
          <a:lstStyle>
            <a:lvl1pPr marL="0" indent="0">
              <a:buNone/>
              <a:defRPr b="1">
                <a:solidFill>
                  <a:srgbClr val="A4BF9E"/>
                </a:solidFill>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3" name="Afbeelding 12" descr="Afbeelding met Graphics, grafische vormgeving, schermopname, kunst&#10;&#10;Automatisch gegenereerde beschrijving">
            <a:extLst>
              <a:ext uri="{FF2B5EF4-FFF2-40B4-BE49-F238E27FC236}">
                <a16:creationId xmlns:a16="http://schemas.microsoft.com/office/drawing/2014/main" id="{82DCF021-0718-C6E5-B6F8-F364AF4359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14" name="Afbeelding 13" descr="Afbeelding met Lettertype, Graphics, grafische vormgeving, logo&#10;&#10;Automatisch gegenereerde beschrijving">
            <a:extLst>
              <a:ext uri="{FF2B5EF4-FFF2-40B4-BE49-F238E27FC236}">
                <a16:creationId xmlns:a16="http://schemas.microsoft.com/office/drawing/2014/main" id="{D48B7D99-FC4C-9724-CCC7-A764BDC904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0478" y="6162370"/>
            <a:ext cx="1483322" cy="532251"/>
          </a:xfrm>
          <a:prstGeom prst="rect">
            <a:avLst/>
          </a:prstGeom>
        </p:spPr>
      </p:pic>
      <p:sp>
        <p:nvSpPr>
          <p:cNvPr id="15" name="Tekstvak 14">
            <a:extLst>
              <a:ext uri="{FF2B5EF4-FFF2-40B4-BE49-F238E27FC236}">
                <a16:creationId xmlns:a16="http://schemas.microsoft.com/office/drawing/2014/main" id="{5753B6C1-B9BF-FED9-21B5-93C8312F8022}"/>
              </a:ext>
            </a:extLst>
          </p:cNvPr>
          <p:cNvSpPr txBox="1"/>
          <p:nvPr userDrawn="1"/>
        </p:nvSpPr>
        <p:spPr>
          <a:xfrm>
            <a:off x="4583422" y="6413698"/>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spTree>
    <p:extLst>
      <p:ext uri="{BB962C8B-B14F-4D97-AF65-F5344CB8AC3E}">
        <p14:creationId xmlns:p14="http://schemas.microsoft.com/office/powerpoint/2010/main" val="323380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C935F-544C-7376-8730-194EFA02BC21}"/>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3876550-087D-3365-D5A8-E629C5E442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DE021E4-E81F-D4C0-2BE3-DBBF74A62E9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E8DA9A04-EA34-61A4-3E19-8063BD7A41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9F0737B-9FBA-C467-55CA-56DD12DAEA9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8947790-13FF-AB40-E087-F4EFA1FCA6AB}"/>
              </a:ext>
            </a:extLst>
          </p:cNvPr>
          <p:cNvSpPr>
            <a:spLocks noGrp="1"/>
          </p:cNvSpPr>
          <p:nvPr>
            <p:ph type="dt" sz="half" idx="10"/>
          </p:nvPr>
        </p:nvSpPr>
        <p:spPr/>
        <p:txBody>
          <a:bodyPr/>
          <a:lstStyle/>
          <a:p>
            <a:fld id="{53BB1310-2AA3-44AA-8881-4BEE6DA1669B}" type="datetimeFigureOut">
              <a:rPr lang="nl-BE" smtClean="0"/>
              <a:t>20/02/2024</a:t>
            </a:fld>
            <a:endParaRPr lang="nl-BE"/>
          </a:p>
        </p:txBody>
      </p:sp>
      <p:sp>
        <p:nvSpPr>
          <p:cNvPr id="8" name="Tijdelijke aanduiding voor voettekst 7">
            <a:extLst>
              <a:ext uri="{FF2B5EF4-FFF2-40B4-BE49-F238E27FC236}">
                <a16:creationId xmlns:a16="http://schemas.microsoft.com/office/drawing/2014/main" id="{59457239-FD6A-7FAF-DB1E-FD766AC12D9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950714BB-BE2F-B436-94E7-606D6DA4D68E}"/>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37538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BFA9D-CD00-54AA-2138-97457CACD2E2}"/>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964EEE84-FAF8-A52A-7BE0-A365054DD345}"/>
              </a:ext>
            </a:extLst>
          </p:cNvPr>
          <p:cNvSpPr>
            <a:spLocks noGrp="1"/>
          </p:cNvSpPr>
          <p:nvPr>
            <p:ph type="dt" sz="half" idx="10"/>
          </p:nvPr>
        </p:nvSpPr>
        <p:spPr/>
        <p:txBody>
          <a:bodyPr/>
          <a:lstStyle/>
          <a:p>
            <a:fld id="{53BB1310-2AA3-44AA-8881-4BEE6DA1669B}" type="datetimeFigureOut">
              <a:rPr lang="nl-BE" smtClean="0"/>
              <a:t>20/02/2024</a:t>
            </a:fld>
            <a:endParaRPr lang="nl-BE"/>
          </a:p>
        </p:txBody>
      </p:sp>
      <p:sp>
        <p:nvSpPr>
          <p:cNvPr id="4" name="Tijdelijke aanduiding voor voettekst 3">
            <a:extLst>
              <a:ext uri="{FF2B5EF4-FFF2-40B4-BE49-F238E27FC236}">
                <a16:creationId xmlns:a16="http://schemas.microsoft.com/office/drawing/2014/main" id="{883714F7-0F02-FEAC-B476-33E2BF9CEF3F}"/>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0B23A3C-2764-F437-795E-F90DD0AC331C}"/>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135732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EE4BDD2-508F-CCE5-4960-283176E01736}"/>
              </a:ext>
            </a:extLst>
          </p:cNvPr>
          <p:cNvSpPr>
            <a:spLocks noGrp="1"/>
          </p:cNvSpPr>
          <p:nvPr>
            <p:ph type="dt" sz="half" idx="10"/>
          </p:nvPr>
        </p:nvSpPr>
        <p:spPr/>
        <p:txBody>
          <a:bodyPr/>
          <a:lstStyle/>
          <a:p>
            <a:fld id="{53BB1310-2AA3-44AA-8881-4BEE6DA1669B}" type="datetimeFigureOut">
              <a:rPr lang="nl-BE" smtClean="0"/>
              <a:t>20/02/2024</a:t>
            </a:fld>
            <a:endParaRPr lang="nl-BE"/>
          </a:p>
        </p:txBody>
      </p:sp>
      <p:sp>
        <p:nvSpPr>
          <p:cNvPr id="3" name="Tijdelijke aanduiding voor voettekst 2">
            <a:extLst>
              <a:ext uri="{FF2B5EF4-FFF2-40B4-BE49-F238E27FC236}">
                <a16:creationId xmlns:a16="http://schemas.microsoft.com/office/drawing/2014/main" id="{2BD6A5CC-2010-7EBD-55F6-5279CE75965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2DB577CB-92F2-50D0-0ABE-9FED9669D6CF}"/>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61776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19C77-0556-ABC2-6824-7C276FBB97E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EC4D8AB-467F-2BCA-9221-27EE79CBC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116ED80-2FC3-62F4-EBB9-32279C26C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E77F06C-029B-32AB-05D7-231A0687D8B3}"/>
              </a:ext>
            </a:extLst>
          </p:cNvPr>
          <p:cNvSpPr>
            <a:spLocks noGrp="1"/>
          </p:cNvSpPr>
          <p:nvPr>
            <p:ph type="dt" sz="half" idx="10"/>
          </p:nvPr>
        </p:nvSpPr>
        <p:spPr/>
        <p:txBody>
          <a:bodyPr/>
          <a:lstStyle/>
          <a:p>
            <a:fld id="{53BB1310-2AA3-44AA-8881-4BEE6DA1669B}" type="datetimeFigureOut">
              <a:rPr lang="nl-BE" smtClean="0"/>
              <a:t>20/02/2024</a:t>
            </a:fld>
            <a:endParaRPr lang="nl-BE"/>
          </a:p>
        </p:txBody>
      </p:sp>
      <p:sp>
        <p:nvSpPr>
          <p:cNvPr id="6" name="Tijdelijke aanduiding voor voettekst 5">
            <a:extLst>
              <a:ext uri="{FF2B5EF4-FFF2-40B4-BE49-F238E27FC236}">
                <a16:creationId xmlns:a16="http://schemas.microsoft.com/office/drawing/2014/main" id="{94D373B4-393A-218E-2186-BA4778529D0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21777C0-D58C-CA78-8678-2A35642DCF0D}"/>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377959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1033F-3751-0DA2-58D3-C4BA934204B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8E53C8E-45FB-5DC8-D489-4405E66435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652FCFC-5953-3B37-9D2F-9479A4491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AEFB636-B130-AF8D-70B1-1C5CA3A014C3}"/>
              </a:ext>
            </a:extLst>
          </p:cNvPr>
          <p:cNvSpPr>
            <a:spLocks noGrp="1"/>
          </p:cNvSpPr>
          <p:nvPr>
            <p:ph type="dt" sz="half" idx="10"/>
          </p:nvPr>
        </p:nvSpPr>
        <p:spPr/>
        <p:txBody>
          <a:bodyPr/>
          <a:lstStyle/>
          <a:p>
            <a:fld id="{53BB1310-2AA3-44AA-8881-4BEE6DA1669B}" type="datetimeFigureOut">
              <a:rPr lang="nl-BE" smtClean="0"/>
              <a:t>20/02/2024</a:t>
            </a:fld>
            <a:endParaRPr lang="nl-BE"/>
          </a:p>
        </p:txBody>
      </p:sp>
      <p:sp>
        <p:nvSpPr>
          <p:cNvPr id="6" name="Tijdelijke aanduiding voor voettekst 5">
            <a:extLst>
              <a:ext uri="{FF2B5EF4-FFF2-40B4-BE49-F238E27FC236}">
                <a16:creationId xmlns:a16="http://schemas.microsoft.com/office/drawing/2014/main" id="{397EDB5A-93EA-ED97-37C6-522D8BF1CBE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283E550-CCC7-4F86-B081-B731BF5517DF}"/>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348341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0814E3-9C41-C35A-B0C9-534E13907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B1B225D-C9A0-06EB-BAC0-E61AAE69D9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D1D2048-BFAA-BE7C-6294-2CC0343FA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B1310-2AA3-44AA-8881-4BEE6DA1669B}" type="datetimeFigureOut">
              <a:rPr lang="nl-BE" smtClean="0"/>
              <a:t>20/02/2024</a:t>
            </a:fld>
            <a:endParaRPr lang="nl-BE"/>
          </a:p>
        </p:txBody>
      </p:sp>
      <p:sp>
        <p:nvSpPr>
          <p:cNvPr id="5" name="Tijdelijke aanduiding voor voettekst 4">
            <a:extLst>
              <a:ext uri="{FF2B5EF4-FFF2-40B4-BE49-F238E27FC236}">
                <a16:creationId xmlns:a16="http://schemas.microsoft.com/office/drawing/2014/main" id="{4D78B7A4-CE2F-3072-E717-6ECB94ADA7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F6F696DC-424B-BF90-BBD0-FC3B2B56A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08C62-D5FE-48C9-8E9B-377D04E128D1}" type="slidenum">
              <a:rPr lang="nl-BE" smtClean="0"/>
              <a:t>‹nr.›</a:t>
            </a:fld>
            <a:endParaRPr lang="nl-BE"/>
          </a:p>
        </p:txBody>
      </p:sp>
    </p:spTree>
    <p:extLst>
      <p:ext uri="{BB962C8B-B14F-4D97-AF65-F5344CB8AC3E}">
        <p14:creationId xmlns:p14="http://schemas.microsoft.com/office/powerpoint/2010/main" val="427891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vrt.be/vrtnws/nl/2023/10/02/na-de-getuigenis-van-gwendolyn-rutten-over-de-perimenopauze-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transgenderinfo.be/nl/transgenderzorg/hormone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B0D76-2270-FA81-B28B-3EB318DFB458}"/>
              </a:ext>
            </a:extLst>
          </p:cNvPr>
          <p:cNvSpPr>
            <a:spLocks noGrp="1"/>
          </p:cNvSpPr>
          <p:nvPr>
            <p:ph type="ctrTitle"/>
          </p:nvPr>
        </p:nvSpPr>
        <p:spPr/>
        <p:txBody>
          <a:bodyPr/>
          <a:lstStyle/>
          <a:p>
            <a:r>
              <a:rPr lang="nl-BE" dirty="0"/>
              <a:t>Invloed van hormonen op de vruchtbaarheid van de mens</a:t>
            </a:r>
          </a:p>
        </p:txBody>
      </p:sp>
    </p:spTree>
    <p:extLst>
      <p:ext uri="{BB962C8B-B14F-4D97-AF65-F5344CB8AC3E}">
        <p14:creationId xmlns:p14="http://schemas.microsoft.com/office/powerpoint/2010/main" val="425506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1A1E3-7015-AEA7-1FB4-092FC2D1B8DA}"/>
              </a:ext>
            </a:extLst>
          </p:cNvPr>
          <p:cNvSpPr>
            <a:spLocks noGrp="1"/>
          </p:cNvSpPr>
          <p:nvPr>
            <p:ph type="title"/>
          </p:nvPr>
        </p:nvSpPr>
        <p:spPr/>
        <p:txBody>
          <a:bodyPr/>
          <a:lstStyle/>
          <a:p>
            <a:r>
              <a:rPr lang="nl-BE" dirty="0"/>
              <a:t>Hormonen bij de vrouw</a:t>
            </a:r>
          </a:p>
        </p:txBody>
      </p:sp>
      <p:sp>
        <p:nvSpPr>
          <p:cNvPr id="3" name="Tijdelijke aanduiding voor inhoud 2">
            <a:extLst>
              <a:ext uri="{FF2B5EF4-FFF2-40B4-BE49-F238E27FC236}">
                <a16:creationId xmlns:a16="http://schemas.microsoft.com/office/drawing/2014/main" id="{2A7A97B9-61EC-286F-54B6-90403274198A}"/>
              </a:ext>
            </a:extLst>
          </p:cNvPr>
          <p:cNvSpPr>
            <a:spLocks noGrp="1"/>
          </p:cNvSpPr>
          <p:nvPr>
            <p:ph idx="1"/>
          </p:nvPr>
        </p:nvSpPr>
        <p:spPr/>
        <p:txBody>
          <a:bodyPr/>
          <a:lstStyle/>
          <a:p>
            <a:r>
              <a:rPr lang="nl-BE" dirty="0"/>
              <a:t>Oestrogeen en progesteron</a:t>
            </a:r>
          </a:p>
          <a:p>
            <a:pPr marL="342900" indent="-342900">
              <a:buFont typeface="Arial" panose="020B0604020202020204" pitchFamily="34" charset="0"/>
              <a:buChar char="•"/>
            </a:pPr>
            <a:r>
              <a:rPr lang="nl-BE" sz="2000" b="0" dirty="0">
                <a:solidFill>
                  <a:schemeClr val="tx1"/>
                </a:solidFill>
              </a:rPr>
              <a:t>Worden aangemaakt in de eierstokken: rijpende eicellen maken oestrogeen</a:t>
            </a:r>
          </a:p>
          <a:p>
            <a:pPr marL="342900" indent="-342900">
              <a:buFont typeface="Arial" panose="020B0604020202020204" pitchFamily="34" charset="0"/>
              <a:buChar char="•"/>
            </a:pPr>
            <a:r>
              <a:rPr lang="nl-BE" sz="2000" b="0" dirty="0">
                <a:solidFill>
                  <a:schemeClr val="tx1"/>
                </a:solidFill>
              </a:rPr>
              <a:t>Aanmaak wordt gestuurd door FSH en LH (hypofyse)</a:t>
            </a:r>
          </a:p>
          <a:p>
            <a:pPr marL="342900" indent="-342900">
              <a:buFont typeface="Arial" panose="020B0604020202020204" pitchFamily="34" charset="0"/>
              <a:buChar char="•"/>
            </a:pPr>
            <a:r>
              <a:rPr lang="nl-BE" sz="2000" b="0" dirty="0">
                <a:solidFill>
                  <a:schemeClr val="tx1"/>
                </a:solidFill>
              </a:rPr>
              <a:t>Progesteron wordt na de eisprong gemaakt door het corpus luteum of gele lichaam</a:t>
            </a:r>
          </a:p>
          <a:p>
            <a:pPr marL="342900" indent="-342900">
              <a:buFont typeface="Arial" panose="020B0604020202020204" pitchFamily="34" charset="0"/>
              <a:buChar char="•"/>
            </a:pPr>
            <a:r>
              <a:rPr lang="nl-BE" sz="2000" b="0" dirty="0">
                <a:solidFill>
                  <a:schemeClr val="tx1"/>
                </a:solidFill>
              </a:rPr>
              <a:t>Beide hormonen bereiden de baarmoeder voor op de innesteling en voeden van bevruchte eicel</a:t>
            </a:r>
          </a:p>
          <a:p>
            <a:pPr marL="342900" indent="-342900">
              <a:buFont typeface="Arial" panose="020B0604020202020204" pitchFamily="34" charset="0"/>
              <a:buChar char="•"/>
            </a:pPr>
            <a:r>
              <a:rPr lang="nl-BE" sz="2000" b="0" dirty="0">
                <a:solidFill>
                  <a:schemeClr val="tx1"/>
                </a:solidFill>
              </a:rPr>
              <a:t>Oestrogeen: speelt een rol in de ontwikkeling van secundaire geslachtskenmerken, de menstruatiecyclus, tijdens de zwangerschap, …</a:t>
            </a:r>
          </a:p>
          <a:p>
            <a:pPr marL="342900" indent="-342900">
              <a:buFont typeface="Arial" panose="020B0604020202020204" pitchFamily="34" charset="0"/>
              <a:buChar char="•"/>
            </a:pPr>
            <a:r>
              <a:rPr lang="nl-BE" sz="2000" b="0" dirty="0">
                <a:solidFill>
                  <a:schemeClr val="tx1"/>
                </a:solidFill>
              </a:rPr>
              <a:t>Progesteron bereidt de baarmoeder voor op een eventuele innesteling van een embryo</a:t>
            </a:r>
            <a:endParaRPr lang="nl-BE" sz="1600" b="0" dirty="0">
              <a:solidFill>
                <a:schemeClr val="tx1"/>
              </a:solidFill>
            </a:endParaRPr>
          </a:p>
        </p:txBody>
      </p:sp>
    </p:spTree>
    <p:extLst>
      <p:ext uri="{BB962C8B-B14F-4D97-AF65-F5344CB8AC3E}">
        <p14:creationId xmlns:p14="http://schemas.microsoft.com/office/powerpoint/2010/main" val="94258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1A1E3-7015-AEA7-1FB4-092FC2D1B8DA}"/>
              </a:ext>
            </a:extLst>
          </p:cNvPr>
          <p:cNvSpPr>
            <a:spLocks noGrp="1"/>
          </p:cNvSpPr>
          <p:nvPr>
            <p:ph type="title"/>
          </p:nvPr>
        </p:nvSpPr>
        <p:spPr/>
        <p:txBody>
          <a:bodyPr/>
          <a:lstStyle/>
          <a:p>
            <a:r>
              <a:rPr lang="nl-BE" dirty="0"/>
              <a:t>Hormonen bij de vrouw</a:t>
            </a:r>
          </a:p>
        </p:txBody>
      </p:sp>
      <p:sp>
        <p:nvSpPr>
          <p:cNvPr id="3" name="Tijdelijke aanduiding voor inhoud 2">
            <a:extLst>
              <a:ext uri="{FF2B5EF4-FFF2-40B4-BE49-F238E27FC236}">
                <a16:creationId xmlns:a16="http://schemas.microsoft.com/office/drawing/2014/main" id="{2A7A97B9-61EC-286F-54B6-90403274198A}"/>
              </a:ext>
            </a:extLst>
          </p:cNvPr>
          <p:cNvSpPr>
            <a:spLocks noGrp="1"/>
          </p:cNvSpPr>
          <p:nvPr>
            <p:ph idx="1"/>
          </p:nvPr>
        </p:nvSpPr>
        <p:spPr/>
        <p:txBody>
          <a:bodyPr/>
          <a:lstStyle/>
          <a:p>
            <a:r>
              <a:rPr lang="nl-BE" dirty="0"/>
              <a:t>Follikelstimulerend hormoon (FSH) en luteïniserend hormoon (LH)</a:t>
            </a:r>
          </a:p>
          <a:p>
            <a:pPr marL="342900" indent="-342900">
              <a:buFont typeface="Arial" panose="020B0604020202020204" pitchFamily="34" charset="0"/>
              <a:buChar char="•"/>
            </a:pPr>
            <a:r>
              <a:rPr lang="nl-BE" sz="2000" b="0" dirty="0">
                <a:solidFill>
                  <a:schemeClr val="tx1"/>
                </a:solidFill>
              </a:rPr>
              <a:t>Worden aangemaakt door de hypofyse (orgaantje onder de hersenen)</a:t>
            </a:r>
          </a:p>
          <a:p>
            <a:pPr marL="342900" indent="-342900">
              <a:buFont typeface="Arial" panose="020B0604020202020204" pitchFamily="34" charset="0"/>
              <a:buChar char="•"/>
            </a:pPr>
            <a:r>
              <a:rPr lang="nl-BE" sz="2000" b="0" dirty="0">
                <a:solidFill>
                  <a:schemeClr val="tx1"/>
                </a:solidFill>
              </a:rPr>
              <a:t>FSH speelt een invloed in de menstruatiecyclus en stimuleert de groei van eicellen</a:t>
            </a:r>
          </a:p>
          <a:p>
            <a:pPr marL="342900" indent="-342900">
              <a:buFont typeface="Arial" panose="020B0604020202020204" pitchFamily="34" charset="0"/>
              <a:buChar char="•"/>
            </a:pPr>
            <a:r>
              <a:rPr lang="nl-BE" sz="2000" b="0" dirty="0">
                <a:solidFill>
                  <a:schemeClr val="tx1"/>
                </a:solidFill>
              </a:rPr>
              <a:t>LH speelt een invloed in de menstruatiecyclus en ovulatie</a:t>
            </a:r>
          </a:p>
          <a:p>
            <a:pPr marL="342900" indent="-342900">
              <a:buFont typeface="Arial" panose="020B0604020202020204" pitchFamily="34" charset="0"/>
              <a:buChar char="•"/>
            </a:pPr>
            <a:endParaRPr lang="nl-BE" sz="2000" b="0" dirty="0">
              <a:solidFill>
                <a:schemeClr val="tx1"/>
              </a:solidFill>
            </a:endParaRPr>
          </a:p>
        </p:txBody>
      </p:sp>
    </p:spTree>
    <p:extLst>
      <p:ext uri="{BB962C8B-B14F-4D97-AF65-F5344CB8AC3E}">
        <p14:creationId xmlns:p14="http://schemas.microsoft.com/office/powerpoint/2010/main" val="3264752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diagram, lijn, kaart&#10;&#10;Automatisch gegenereerde beschrijving">
            <a:extLst>
              <a:ext uri="{FF2B5EF4-FFF2-40B4-BE49-F238E27FC236}">
                <a16:creationId xmlns:a16="http://schemas.microsoft.com/office/drawing/2014/main" id="{AB9A745F-93A4-D1D9-34EA-3299C6E22766}"/>
              </a:ext>
            </a:extLst>
          </p:cNvPr>
          <p:cNvPicPr>
            <a:picLocks noChangeAspect="1"/>
          </p:cNvPicPr>
          <p:nvPr/>
        </p:nvPicPr>
        <p:blipFill rotWithShape="1">
          <a:blip r:embed="rId3">
            <a:extLst>
              <a:ext uri="{28A0092B-C50C-407E-A947-70E740481C1C}">
                <a14:useLocalDpi xmlns:a14="http://schemas.microsoft.com/office/drawing/2010/main" val="0"/>
              </a:ext>
            </a:extLst>
          </a:blip>
          <a:srcRect l="17522" t="64722" r="19231" b="4304"/>
          <a:stretch/>
        </p:blipFill>
        <p:spPr>
          <a:xfrm>
            <a:off x="1447799" y="996157"/>
            <a:ext cx="8801101" cy="4310062"/>
          </a:xfrm>
          <a:prstGeom prst="rect">
            <a:avLst/>
          </a:prstGeom>
        </p:spPr>
      </p:pic>
      <p:sp>
        <p:nvSpPr>
          <p:cNvPr id="2" name="Titel 1">
            <a:extLst>
              <a:ext uri="{FF2B5EF4-FFF2-40B4-BE49-F238E27FC236}">
                <a16:creationId xmlns:a16="http://schemas.microsoft.com/office/drawing/2014/main" id="{722D3BE4-4F79-734B-FE77-0DBA4EEC6A08}"/>
              </a:ext>
            </a:extLst>
          </p:cNvPr>
          <p:cNvSpPr>
            <a:spLocks noGrp="1"/>
          </p:cNvSpPr>
          <p:nvPr>
            <p:ph type="title"/>
          </p:nvPr>
        </p:nvSpPr>
        <p:spPr/>
        <p:txBody>
          <a:bodyPr/>
          <a:lstStyle/>
          <a:p>
            <a:r>
              <a:rPr lang="nl-BE" dirty="0"/>
              <a:t>HCG en prolactine</a:t>
            </a:r>
          </a:p>
        </p:txBody>
      </p:sp>
    </p:spTree>
    <p:extLst>
      <p:ext uri="{BB962C8B-B14F-4D97-AF65-F5344CB8AC3E}">
        <p14:creationId xmlns:p14="http://schemas.microsoft.com/office/powerpoint/2010/main" val="410021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4" descr="Afbeelding met hart&#10;&#10;Automatisch gegenereerde beschrijving">
            <a:extLst>
              <a:ext uri="{FF2B5EF4-FFF2-40B4-BE49-F238E27FC236}">
                <a16:creationId xmlns:a16="http://schemas.microsoft.com/office/drawing/2014/main" id="{D0781196-41B5-FFFF-55EB-2516727FE0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06687" y="134113"/>
            <a:ext cx="3943036" cy="2628690"/>
          </a:xfrm>
        </p:spPr>
      </p:pic>
      <p:sp>
        <p:nvSpPr>
          <p:cNvPr id="2" name="Titel 1">
            <a:extLst>
              <a:ext uri="{FF2B5EF4-FFF2-40B4-BE49-F238E27FC236}">
                <a16:creationId xmlns:a16="http://schemas.microsoft.com/office/drawing/2014/main" id="{74A9232B-C424-2DE9-1ABC-D391DD6A141F}"/>
              </a:ext>
            </a:extLst>
          </p:cNvPr>
          <p:cNvSpPr>
            <a:spLocks noGrp="1"/>
          </p:cNvSpPr>
          <p:nvPr>
            <p:ph type="title"/>
          </p:nvPr>
        </p:nvSpPr>
        <p:spPr/>
        <p:txBody>
          <a:bodyPr/>
          <a:lstStyle/>
          <a:p>
            <a:r>
              <a:rPr lang="nl-BE" dirty="0"/>
              <a:t>De teelballen of testes</a:t>
            </a:r>
            <a:br>
              <a:rPr lang="nl-BE" dirty="0"/>
            </a:br>
            <a:r>
              <a:rPr lang="nl-BE" dirty="0"/>
              <a:t>De bijballen of epididymis</a:t>
            </a:r>
          </a:p>
        </p:txBody>
      </p:sp>
      <p:pic>
        <p:nvPicPr>
          <p:cNvPr id="7" name="Afbeelding 6">
            <a:extLst>
              <a:ext uri="{FF2B5EF4-FFF2-40B4-BE49-F238E27FC236}">
                <a16:creationId xmlns:a16="http://schemas.microsoft.com/office/drawing/2014/main" id="{FCA580BE-8DF6-12EB-0346-5A9CFA3F56D8}"/>
              </a:ext>
            </a:extLst>
          </p:cNvPr>
          <p:cNvPicPr>
            <a:picLocks noChangeAspect="1"/>
          </p:cNvPicPr>
          <p:nvPr/>
        </p:nvPicPr>
        <p:blipFill>
          <a:blip r:embed="rId4"/>
          <a:stretch>
            <a:fillRect/>
          </a:stretch>
        </p:blipFill>
        <p:spPr>
          <a:xfrm>
            <a:off x="838200" y="1825625"/>
            <a:ext cx="2876951" cy="3534268"/>
          </a:xfrm>
          <a:prstGeom prst="rect">
            <a:avLst/>
          </a:prstGeom>
        </p:spPr>
      </p:pic>
      <p:sp>
        <p:nvSpPr>
          <p:cNvPr id="8" name="Tekstvak 7">
            <a:extLst>
              <a:ext uri="{FF2B5EF4-FFF2-40B4-BE49-F238E27FC236}">
                <a16:creationId xmlns:a16="http://schemas.microsoft.com/office/drawing/2014/main" id="{A82F8154-AF8F-F5E7-A35A-98C4E08DD104}"/>
              </a:ext>
            </a:extLst>
          </p:cNvPr>
          <p:cNvSpPr txBox="1"/>
          <p:nvPr/>
        </p:nvSpPr>
        <p:spPr>
          <a:xfrm>
            <a:off x="4397339" y="2619910"/>
            <a:ext cx="4972900" cy="369332"/>
          </a:xfrm>
          <a:prstGeom prst="rect">
            <a:avLst/>
          </a:prstGeom>
          <a:noFill/>
        </p:spPr>
        <p:txBody>
          <a:bodyPr wrap="none" rtlCol="0">
            <a:spAutoFit/>
          </a:bodyPr>
          <a:lstStyle/>
          <a:p>
            <a:r>
              <a:rPr lang="nl-BE" dirty="0"/>
              <a:t>Zaadcellen worden gevormd in de teelbal of testis*</a:t>
            </a:r>
          </a:p>
        </p:txBody>
      </p:sp>
      <p:sp>
        <p:nvSpPr>
          <p:cNvPr id="11" name="Tekstvak 10">
            <a:extLst>
              <a:ext uri="{FF2B5EF4-FFF2-40B4-BE49-F238E27FC236}">
                <a16:creationId xmlns:a16="http://schemas.microsoft.com/office/drawing/2014/main" id="{61612363-D1DE-454D-7936-0F109132D1EA}"/>
              </a:ext>
            </a:extLst>
          </p:cNvPr>
          <p:cNvSpPr txBox="1"/>
          <p:nvPr/>
        </p:nvSpPr>
        <p:spPr>
          <a:xfrm>
            <a:off x="7325473" y="5691883"/>
            <a:ext cx="2378728" cy="646331"/>
          </a:xfrm>
          <a:prstGeom prst="rect">
            <a:avLst/>
          </a:prstGeom>
          <a:noFill/>
        </p:spPr>
        <p:txBody>
          <a:bodyPr wrap="none" rtlCol="0">
            <a:spAutoFit/>
          </a:bodyPr>
          <a:lstStyle/>
          <a:p>
            <a:r>
              <a:rPr lang="nl-BE" dirty="0"/>
              <a:t>*enk.: testis, mv: testes</a:t>
            </a:r>
          </a:p>
          <a:p>
            <a:endParaRPr lang="nl-BE" dirty="0"/>
          </a:p>
        </p:txBody>
      </p:sp>
      <p:cxnSp>
        <p:nvCxnSpPr>
          <p:cNvPr id="13" name="Rechte verbindingslijn met pijl 12">
            <a:extLst>
              <a:ext uri="{FF2B5EF4-FFF2-40B4-BE49-F238E27FC236}">
                <a16:creationId xmlns:a16="http://schemas.microsoft.com/office/drawing/2014/main" id="{74A60136-C3DF-9274-CA0C-9C1D4D180B90}"/>
              </a:ext>
            </a:extLst>
          </p:cNvPr>
          <p:cNvCxnSpPr/>
          <p:nvPr/>
        </p:nvCxnSpPr>
        <p:spPr>
          <a:xfrm flipV="1">
            <a:off x="2887038" y="2989242"/>
            <a:ext cx="1510301" cy="1387549"/>
          </a:xfrm>
          <a:prstGeom prst="straightConnector1">
            <a:avLst/>
          </a:prstGeom>
          <a:ln w="28575">
            <a:solidFill>
              <a:srgbClr val="05673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D36A2E29-4B5E-6072-254E-C9114036D957}"/>
              </a:ext>
            </a:extLst>
          </p:cNvPr>
          <p:cNvCxnSpPr>
            <a:cxnSpLocks/>
          </p:cNvCxnSpPr>
          <p:nvPr/>
        </p:nvCxnSpPr>
        <p:spPr>
          <a:xfrm flipV="1">
            <a:off x="3020602" y="3513762"/>
            <a:ext cx="1376737" cy="354997"/>
          </a:xfrm>
          <a:prstGeom prst="straightConnector1">
            <a:avLst/>
          </a:prstGeom>
          <a:ln w="28575">
            <a:solidFill>
              <a:srgbClr val="056734"/>
            </a:solidFill>
            <a:tailEnd type="triangle"/>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595135FE-D73A-74ED-592D-BD67849CFE38}"/>
              </a:ext>
            </a:extLst>
          </p:cNvPr>
          <p:cNvSpPr txBox="1"/>
          <p:nvPr/>
        </p:nvSpPr>
        <p:spPr>
          <a:xfrm>
            <a:off x="4530903" y="3313684"/>
            <a:ext cx="3592522" cy="369332"/>
          </a:xfrm>
          <a:prstGeom prst="rect">
            <a:avLst/>
          </a:prstGeom>
          <a:noFill/>
        </p:spPr>
        <p:txBody>
          <a:bodyPr wrap="none" rtlCol="0">
            <a:spAutoFit/>
          </a:bodyPr>
          <a:lstStyle/>
          <a:p>
            <a:r>
              <a:rPr lang="nl-BE" dirty="0"/>
              <a:t>Zaadcellen rijpen verder in de bijbal </a:t>
            </a:r>
          </a:p>
        </p:txBody>
      </p:sp>
      <p:cxnSp>
        <p:nvCxnSpPr>
          <p:cNvPr id="18" name="Rechte verbindingslijn met pijl 17">
            <a:extLst>
              <a:ext uri="{FF2B5EF4-FFF2-40B4-BE49-F238E27FC236}">
                <a16:creationId xmlns:a16="http://schemas.microsoft.com/office/drawing/2014/main" id="{78951FC3-4BFA-023A-0AA9-CDE9D25CA91B}"/>
              </a:ext>
            </a:extLst>
          </p:cNvPr>
          <p:cNvCxnSpPr>
            <a:cxnSpLocks/>
          </p:cNvCxnSpPr>
          <p:nvPr/>
        </p:nvCxnSpPr>
        <p:spPr>
          <a:xfrm>
            <a:off x="2804845" y="2856216"/>
            <a:ext cx="1726058" cy="1366463"/>
          </a:xfrm>
          <a:prstGeom prst="straightConnector1">
            <a:avLst/>
          </a:prstGeom>
          <a:ln w="28575">
            <a:solidFill>
              <a:srgbClr val="056734"/>
            </a:solidFill>
            <a:tailEnd type="triangle"/>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DFED5171-F03B-8133-3A58-0C13B5D07749}"/>
              </a:ext>
            </a:extLst>
          </p:cNvPr>
          <p:cNvSpPr txBox="1"/>
          <p:nvPr/>
        </p:nvSpPr>
        <p:spPr>
          <a:xfrm>
            <a:off x="4613096" y="4023997"/>
            <a:ext cx="4620496" cy="369332"/>
          </a:xfrm>
          <a:prstGeom prst="rect">
            <a:avLst/>
          </a:prstGeom>
          <a:noFill/>
        </p:spPr>
        <p:txBody>
          <a:bodyPr wrap="none" rtlCol="0">
            <a:spAutoFit/>
          </a:bodyPr>
          <a:lstStyle/>
          <a:p>
            <a:r>
              <a:rPr lang="nl-BE" dirty="0"/>
              <a:t>Zaadcellen worden opgeslagen in de zaadleider</a:t>
            </a:r>
          </a:p>
        </p:txBody>
      </p:sp>
    </p:spTree>
    <p:extLst>
      <p:ext uri="{BB962C8B-B14F-4D97-AF65-F5344CB8AC3E}">
        <p14:creationId xmlns:p14="http://schemas.microsoft.com/office/powerpoint/2010/main" val="354790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BB090-49EE-6E28-6950-CE90500877D4}"/>
              </a:ext>
            </a:extLst>
          </p:cNvPr>
          <p:cNvSpPr>
            <a:spLocks noGrp="1"/>
          </p:cNvSpPr>
          <p:nvPr>
            <p:ph type="title"/>
          </p:nvPr>
        </p:nvSpPr>
        <p:spPr/>
        <p:txBody>
          <a:bodyPr/>
          <a:lstStyle/>
          <a:p>
            <a:r>
              <a:rPr lang="nl-BE" dirty="0"/>
              <a:t>De zaadcel</a:t>
            </a:r>
          </a:p>
        </p:txBody>
      </p:sp>
      <p:sp>
        <p:nvSpPr>
          <p:cNvPr id="4" name="Tijdelijke aanduiding voor tekst 3">
            <a:extLst>
              <a:ext uri="{FF2B5EF4-FFF2-40B4-BE49-F238E27FC236}">
                <a16:creationId xmlns:a16="http://schemas.microsoft.com/office/drawing/2014/main" id="{42FA21CE-FE8C-C195-8AA8-92E6E9DD2B99}"/>
              </a:ext>
            </a:extLst>
          </p:cNvPr>
          <p:cNvSpPr>
            <a:spLocks noGrp="1"/>
          </p:cNvSpPr>
          <p:nvPr>
            <p:ph type="body" idx="1"/>
          </p:nvPr>
        </p:nvSpPr>
        <p:spPr>
          <a:xfrm>
            <a:off x="839788" y="1681163"/>
            <a:ext cx="5157787" cy="566278"/>
          </a:xfrm>
        </p:spPr>
        <p:txBody>
          <a:bodyPr>
            <a:normAutofit/>
          </a:bodyPr>
          <a:lstStyle/>
          <a:p>
            <a:r>
              <a:rPr lang="nl-BE" sz="2800" dirty="0">
                <a:solidFill>
                  <a:srgbClr val="056734"/>
                </a:solidFill>
              </a:rPr>
              <a:t>Morfologie</a:t>
            </a:r>
          </a:p>
        </p:txBody>
      </p:sp>
      <p:sp>
        <p:nvSpPr>
          <p:cNvPr id="6" name="Tijdelijke aanduiding voor tekst 5">
            <a:extLst>
              <a:ext uri="{FF2B5EF4-FFF2-40B4-BE49-F238E27FC236}">
                <a16:creationId xmlns:a16="http://schemas.microsoft.com/office/drawing/2014/main" id="{B9C78A01-2EBB-EE15-0060-151DA310CCA1}"/>
              </a:ext>
            </a:extLst>
          </p:cNvPr>
          <p:cNvSpPr>
            <a:spLocks noGrp="1"/>
          </p:cNvSpPr>
          <p:nvPr>
            <p:ph type="body" sz="quarter" idx="3"/>
          </p:nvPr>
        </p:nvSpPr>
        <p:spPr>
          <a:xfrm>
            <a:off x="6172200" y="1681163"/>
            <a:ext cx="5183188" cy="566278"/>
          </a:xfrm>
        </p:spPr>
        <p:txBody>
          <a:bodyPr>
            <a:normAutofit/>
          </a:bodyPr>
          <a:lstStyle/>
          <a:p>
            <a:r>
              <a:rPr lang="nl-BE" sz="3200" dirty="0">
                <a:solidFill>
                  <a:srgbClr val="056734"/>
                </a:solidFill>
              </a:rPr>
              <a:t>Eigenschappen</a:t>
            </a:r>
          </a:p>
        </p:txBody>
      </p:sp>
      <p:sp>
        <p:nvSpPr>
          <p:cNvPr id="7" name="Tijdelijke aanduiding voor inhoud 6">
            <a:extLst>
              <a:ext uri="{FF2B5EF4-FFF2-40B4-BE49-F238E27FC236}">
                <a16:creationId xmlns:a16="http://schemas.microsoft.com/office/drawing/2014/main" id="{9656BACE-EC6A-EF13-1C75-CBCCFA05435D}"/>
              </a:ext>
            </a:extLst>
          </p:cNvPr>
          <p:cNvSpPr>
            <a:spLocks noGrp="1"/>
          </p:cNvSpPr>
          <p:nvPr>
            <p:ph sz="quarter" idx="4"/>
          </p:nvPr>
        </p:nvSpPr>
        <p:spPr/>
        <p:txBody>
          <a:bodyPr>
            <a:normAutofit/>
          </a:bodyPr>
          <a:lstStyle/>
          <a:p>
            <a:r>
              <a:rPr lang="nl-BE" sz="2000" b="0" dirty="0">
                <a:solidFill>
                  <a:schemeClr val="tx1"/>
                </a:solidFill>
              </a:rPr>
              <a:t>In een zaadstaal moeten voldoende zaadcellen zitten die voldoende beweeglijk zijn en normaal gebouwd</a:t>
            </a:r>
          </a:p>
          <a:p>
            <a:r>
              <a:rPr lang="nl-BE" sz="2000" dirty="0"/>
              <a:t>Criteria voor een normaal zaadstaal:</a:t>
            </a:r>
          </a:p>
          <a:p>
            <a:pPr marL="628650" lvl="1" indent="-171450"/>
            <a:r>
              <a:rPr lang="nl-BE" sz="1600" dirty="0"/>
              <a:t>Volume:  minstens 1,4 ml</a:t>
            </a:r>
          </a:p>
          <a:p>
            <a:pPr marL="628650" lvl="1" indent="-171450"/>
            <a:r>
              <a:rPr lang="nl-BE" sz="1600" dirty="0"/>
              <a:t>Aantal: minstens 39 miljoen zaadcellen in een staal</a:t>
            </a:r>
          </a:p>
          <a:p>
            <a:pPr marL="628650" lvl="1" indent="-171450"/>
            <a:r>
              <a:rPr lang="nl-BE" sz="1600" dirty="0"/>
              <a:t>Beweeglijkheid: minstens 42% van de zaadcellen, 30% moet een voorwaartse beweging maken</a:t>
            </a:r>
          </a:p>
          <a:p>
            <a:pPr marL="628650" lvl="1" indent="-171450"/>
            <a:r>
              <a:rPr lang="nl-BE" sz="1600" dirty="0"/>
              <a:t>Normale vorm en grootte: &gt; 4% van de zaadcellen</a:t>
            </a:r>
            <a:endParaRPr lang="nl-BE" sz="1600" b="0" dirty="0">
              <a:solidFill>
                <a:schemeClr val="tx1"/>
              </a:solidFill>
            </a:endParaRPr>
          </a:p>
          <a:p>
            <a:endParaRPr lang="nl-BE" dirty="0"/>
          </a:p>
        </p:txBody>
      </p:sp>
      <p:pic>
        <p:nvPicPr>
          <p:cNvPr id="5" name="Afbeelding 4" descr="Afbeelding met muziekinstrument, gitaar&#10;&#10;Automatisch gegenereerde beschrijving">
            <a:extLst>
              <a:ext uri="{FF2B5EF4-FFF2-40B4-BE49-F238E27FC236}">
                <a16:creationId xmlns:a16="http://schemas.microsoft.com/office/drawing/2014/main" id="{4249175E-C473-C5F6-AF8D-53CB9147D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03" y="2748426"/>
            <a:ext cx="5192486" cy="2020787"/>
          </a:xfrm>
          <a:prstGeom prst="rect">
            <a:avLst/>
          </a:prstGeom>
        </p:spPr>
      </p:pic>
    </p:spTree>
    <p:extLst>
      <p:ext uri="{BB962C8B-B14F-4D97-AF65-F5344CB8AC3E}">
        <p14:creationId xmlns:p14="http://schemas.microsoft.com/office/powerpoint/2010/main" val="123791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schets, kunst, zwart-wit&#10;&#10;Automatisch gegenereerde beschrijving">
            <a:extLst>
              <a:ext uri="{FF2B5EF4-FFF2-40B4-BE49-F238E27FC236}">
                <a16:creationId xmlns:a16="http://schemas.microsoft.com/office/drawing/2014/main" id="{AEC6C699-5028-A852-9E7A-C51680A61C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4843" y="611054"/>
            <a:ext cx="5700284" cy="5635891"/>
          </a:xfrm>
        </p:spPr>
      </p:pic>
    </p:spTree>
    <p:extLst>
      <p:ext uri="{BB962C8B-B14F-4D97-AF65-F5344CB8AC3E}">
        <p14:creationId xmlns:p14="http://schemas.microsoft.com/office/powerpoint/2010/main" val="186355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06F37-89C5-D3F6-CE9C-3ACF0C3CC7BE}"/>
              </a:ext>
            </a:extLst>
          </p:cNvPr>
          <p:cNvSpPr>
            <a:spLocks noGrp="1"/>
          </p:cNvSpPr>
          <p:nvPr>
            <p:ph type="title"/>
          </p:nvPr>
        </p:nvSpPr>
        <p:spPr/>
        <p:txBody>
          <a:bodyPr/>
          <a:lstStyle/>
          <a:p>
            <a:r>
              <a:rPr lang="nl-BE" dirty="0"/>
              <a:t>Hormonen bij de man</a:t>
            </a:r>
          </a:p>
        </p:txBody>
      </p:sp>
      <p:sp>
        <p:nvSpPr>
          <p:cNvPr id="3" name="Tijdelijke aanduiding voor inhoud 2">
            <a:extLst>
              <a:ext uri="{FF2B5EF4-FFF2-40B4-BE49-F238E27FC236}">
                <a16:creationId xmlns:a16="http://schemas.microsoft.com/office/drawing/2014/main" id="{3A9A070B-99B9-10B4-E4D9-0EF167AFA13E}"/>
              </a:ext>
            </a:extLst>
          </p:cNvPr>
          <p:cNvSpPr>
            <a:spLocks noGrp="1"/>
          </p:cNvSpPr>
          <p:nvPr>
            <p:ph idx="1"/>
          </p:nvPr>
        </p:nvSpPr>
        <p:spPr>
          <a:xfrm>
            <a:off x="838200" y="1825625"/>
            <a:ext cx="10515600" cy="3327400"/>
          </a:xfrm>
        </p:spPr>
        <p:txBody>
          <a:bodyPr>
            <a:normAutofit fontScale="77500" lnSpcReduction="20000"/>
          </a:bodyPr>
          <a:lstStyle/>
          <a:p>
            <a:r>
              <a:rPr lang="nl-BE" dirty="0"/>
              <a:t>Testosteron:</a:t>
            </a:r>
          </a:p>
          <a:p>
            <a:r>
              <a:rPr lang="nl-BE" sz="2000" b="0" dirty="0">
                <a:solidFill>
                  <a:schemeClr val="tx1"/>
                </a:solidFill>
              </a:rPr>
              <a:t>Wordt aangemaakt door de </a:t>
            </a:r>
            <a:r>
              <a:rPr lang="nl-BE" sz="2000" b="0" dirty="0" err="1">
                <a:solidFill>
                  <a:schemeClr val="tx1"/>
                </a:solidFill>
              </a:rPr>
              <a:t>Leydigcellen</a:t>
            </a:r>
            <a:r>
              <a:rPr lang="nl-BE" sz="2000" b="0" dirty="0">
                <a:solidFill>
                  <a:schemeClr val="tx1"/>
                </a:solidFill>
              </a:rPr>
              <a:t> in de teelbal</a:t>
            </a:r>
          </a:p>
          <a:p>
            <a:pPr marL="342900" indent="-342900">
              <a:buFont typeface="Arial" panose="020B0604020202020204" pitchFamily="34" charset="0"/>
              <a:buChar char="•"/>
            </a:pPr>
            <a:r>
              <a:rPr lang="nl-BE" sz="2000" b="0" dirty="0">
                <a:solidFill>
                  <a:schemeClr val="tx1"/>
                </a:solidFill>
              </a:rPr>
              <a:t>Zorgt voor het indalen van de zaadballen van de buikwand naar de balzak</a:t>
            </a:r>
          </a:p>
          <a:p>
            <a:pPr marL="342900" indent="-342900">
              <a:buFont typeface="Arial" panose="020B0604020202020204" pitchFamily="34" charset="0"/>
              <a:buChar char="•"/>
            </a:pPr>
            <a:r>
              <a:rPr lang="nl-BE" sz="2000" b="0" dirty="0">
                <a:solidFill>
                  <a:schemeClr val="tx1"/>
                </a:solidFill>
              </a:rPr>
              <a:t>Zorgt voor de ontwikkeling van de geslachtsorganen</a:t>
            </a:r>
          </a:p>
          <a:p>
            <a:pPr marL="342900" indent="-342900">
              <a:buFont typeface="Arial" panose="020B0604020202020204" pitchFamily="34" charset="0"/>
              <a:buChar char="•"/>
            </a:pPr>
            <a:r>
              <a:rPr lang="nl-BE" sz="2000" b="0" dirty="0">
                <a:solidFill>
                  <a:schemeClr val="tx1"/>
                </a:solidFill>
              </a:rPr>
              <a:t>Zorgt voor mannelijke geslachtskenmerken: meer ontwikkelde spieren, een groter strottenhoofd wat zorgt voor een lagere stem, mannelijke beharing (</a:t>
            </a:r>
            <a:r>
              <a:rPr lang="nl-BE" sz="2000" b="0" dirty="0" err="1">
                <a:solidFill>
                  <a:schemeClr val="tx1"/>
                </a:solidFill>
              </a:rPr>
              <a:t>gezichts</a:t>
            </a:r>
            <a:r>
              <a:rPr lang="nl-BE" sz="2000" b="0" dirty="0">
                <a:solidFill>
                  <a:schemeClr val="tx1"/>
                </a:solidFill>
              </a:rPr>
              <a:t> -, borst – en schaamhaar)</a:t>
            </a:r>
          </a:p>
          <a:p>
            <a:pPr marL="342900" indent="-342900">
              <a:buFont typeface="Arial" panose="020B0604020202020204" pitchFamily="34" charset="0"/>
              <a:buChar char="•"/>
            </a:pPr>
            <a:r>
              <a:rPr lang="nl-BE" sz="2000" b="0" dirty="0">
                <a:solidFill>
                  <a:schemeClr val="tx1"/>
                </a:solidFill>
              </a:rPr>
              <a:t>Speelt een rol in het libido</a:t>
            </a:r>
          </a:p>
          <a:p>
            <a:r>
              <a:rPr lang="nl-BE" dirty="0"/>
              <a:t>Follikel stimulerend hormoon (FSH):</a:t>
            </a:r>
          </a:p>
          <a:p>
            <a:r>
              <a:rPr lang="nl-BE" sz="2000" b="0" dirty="0">
                <a:solidFill>
                  <a:schemeClr val="tx1"/>
                </a:solidFill>
              </a:rPr>
              <a:t>Zorgt ervoor dat zaadballen sperma gaan maken en testosteron vasthouden</a:t>
            </a:r>
          </a:p>
          <a:p>
            <a:r>
              <a:rPr lang="nl-BE" dirty="0"/>
              <a:t>Luteïniserend hormoon (LH):</a:t>
            </a:r>
          </a:p>
          <a:p>
            <a:r>
              <a:rPr lang="nl-BE" sz="2000" b="0" dirty="0">
                <a:solidFill>
                  <a:schemeClr val="tx1"/>
                </a:solidFill>
              </a:rPr>
              <a:t>Stimuleert de zaadballen tot testosteronproductie</a:t>
            </a:r>
          </a:p>
          <a:p>
            <a:endParaRPr lang="nl-BE" sz="2000" dirty="0"/>
          </a:p>
          <a:p>
            <a:endParaRPr lang="nl-BE" sz="2000" b="0" dirty="0">
              <a:solidFill>
                <a:schemeClr val="tx1"/>
              </a:solidFill>
            </a:endParaRPr>
          </a:p>
        </p:txBody>
      </p:sp>
    </p:spTree>
    <p:extLst>
      <p:ext uri="{BB962C8B-B14F-4D97-AF65-F5344CB8AC3E}">
        <p14:creationId xmlns:p14="http://schemas.microsoft.com/office/powerpoint/2010/main" val="715989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83A2B-DA07-72DA-5754-0FA9173E0158}"/>
              </a:ext>
            </a:extLst>
          </p:cNvPr>
          <p:cNvSpPr>
            <a:spLocks noGrp="1"/>
          </p:cNvSpPr>
          <p:nvPr>
            <p:ph type="title"/>
          </p:nvPr>
        </p:nvSpPr>
        <p:spPr/>
        <p:txBody>
          <a:bodyPr/>
          <a:lstStyle/>
          <a:p>
            <a:r>
              <a:rPr lang="nl-BE" dirty="0"/>
              <a:t>Hormonen in de puberteit</a:t>
            </a:r>
          </a:p>
        </p:txBody>
      </p:sp>
      <p:sp>
        <p:nvSpPr>
          <p:cNvPr id="3" name="Tijdelijke aanduiding voor inhoud 2">
            <a:extLst>
              <a:ext uri="{FF2B5EF4-FFF2-40B4-BE49-F238E27FC236}">
                <a16:creationId xmlns:a16="http://schemas.microsoft.com/office/drawing/2014/main" id="{2A56840F-0F1B-4D58-111B-7343E95545BA}"/>
              </a:ext>
            </a:extLst>
          </p:cNvPr>
          <p:cNvSpPr>
            <a:spLocks noGrp="1"/>
          </p:cNvSpPr>
          <p:nvPr>
            <p:ph idx="1"/>
          </p:nvPr>
        </p:nvSpPr>
        <p:spPr>
          <a:xfrm>
            <a:off x="728031" y="1690688"/>
            <a:ext cx="4105275" cy="4486275"/>
          </a:xfrm>
        </p:spPr>
        <p:txBody>
          <a:bodyPr>
            <a:normAutofit/>
          </a:bodyPr>
          <a:lstStyle/>
          <a:p>
            <a:pPr algn="just"/>
            <a:r>
              <a:rPr lang="nl-BE" sz="1800" dirty="0">
                <a:solidFill>
                  <a:srgbClr val="056734"/>
                </a:solidFill>
              </a:rPr>
              <a:t>Primaire geslachtskenmerken</a:t>
            </a:r>
          </a:p>
          <a:p>
            <a:pPr algn="just"/>
            <a:r>
              <a:rPr lang="nl-BE" sz="1800" b="0" dirty="0">
                <a:solidFill>
                  <a:schemeClr val="tx1"/>
                </a:solidFill>
              </a:rPr>
              <a:t>Voor de puberteit kun je al aan iemand zien of deze persoon mannelijke of vrouwelijke geslachtskenmerken heeft. Een jongen of meisje heeft </a:t>
            </a:r>
            <a:r>
              <a:rPr lang="nl-BE" sz="1800" dirty="0">
                <a:solidFill>
                  <a:schemeClr val="tx1"/>
                </a:solidFill>
              </a:rPr>
              <a:t>primaire geslachtskenmerken</a:t>
            </a:r>
            <a:r>
              <a:rPr lang="nl-BE" sz="1800" b="0" dirty="0">
                <a:solidFill>
                  <a:schemeClr val="tx1"/>
                </a:solidFill>
              </a:rPr>
              <a:t>, namelijk </a:t>
            </a:r>
            <a:r>
              <a:rPr lang="nl-BE" sz="1800" b="0" dirty="0" err="1">
                <a:solidFill>
                  <a:schemeClr val="tx1"/>
                </a:solidFill>
              </a:rPr>
              <a:t>res-pectievelijk</a:t>
            </a:r>
            <a:r>
              <a:rPr lang="nl-BE" sz="1800" b="0" dirty="0">
                <a:solidFill>
                  <a:schemeClr val="tx1"/>
                </a:solidFill>
              </a:rPr>
              <a:t> een penis en balzak of schaamlippen en een geslachtsopening.</a:t>
            </a:r>
          </a:p>
          <a:p>
            <a:pPr algn="just"/>
            <a:r>
              <a:rPr lang="nl-BE" sz="1800" dirty="0">
                <a:solidFill>
                  <a:srgbClr val="056734"/>
                </a:solidFill>
              </a:rPr>
              <a:t>Secundaire geslachtskenmerken</a:t>
            </a:r>
          </a:p>
          <a:p>
            <a:pPr algn="just"/>
            <a:r>
              <a:rPr lang="nl-BE" sz="1800" b="0" dirty="0">
                <a:solidFill>
                  <a:schemeClr val="tx1"/>
                </a:solidFill>
              </a:rPr>
              <a:t>Tijdens de puberteit spelen de geslachtshormonen een rol in het ontwikkelen van </a:t>
            </a:r>
            <a:r>
              <a:rPr lang="nl-BE" sz="1800" dirty="0">
                <a:solidFill>
                  <a:schemeClr val="tx1"/>
                </a:solidFill>
              </a:rPr>
              <a:t>secundaire </a:t>
            </a:r>
            <a:r>
              <a:rPr lang="nl-BE" sz="1800" dirty="0" err="1">
                <a:solidFill>
                  <a:schemeClr val="tx1"/>
                </a:solidFill>
              </a:rPr>
              <a:t>geslachts-kenmerken</a:t>
            </a:r>
            <a:r>
              <a:rPr lang="nl-BE" sz="1800" b="0" dirty="0">
                <a:solidFill>
                  <a:schemeClr val="tx1"/>
                </a:solidFill>
              </a:rPr>
              <a:t>.</a:t>
            </a:r>
          </a:p>
          <a:p>
            <a:endParaRPr lang="nl-BE" sz="1800" b="0" dirty="0">
              <a:solidFill>
                <a:schemeClr val="tx1"/>
              </a:solidFill>
            </a:endParaRPr>
          </a:p>
        </p:txBody>
      </p:sp>
      <p:graphicFrame>
        <p:nvGraphicFramePr>
          <p:cNvPr id="4" name="Tabel 4">
            <a:extLst>
              <a:ext uri="{FF2B5EF4-FFF2-40B4-BE49-F238E27FC236}">
                <a16:creationId xmlns:a16="http://schemas.microsoft.com/office/drawing/2014/main" id="{05C39500-E90F-7FA6-D45D-68ADBD72F897}"/>
              </a:ext>
            </a:extLst>
          </p:cNvPr>
          <p:cNvGraphicFramePr>
            <a:graphicFrameLocks noGrp="1"/>
          </p:cNvGraphicFramePr>
          <p:nvPr>
            <p:extLst>
              <p:ext uri="{D42A27DB-BD31-4B8C-83A1-F6EECF244321}">
                <p14:modId xmlns:p14="http://schemas.microsoft.com/office/powerpoint/2010/main" val="1626844688"/>
              </p:ext>
            </p:extLst>
          </p:nvPr>
        </p:nvGraphicFramePr>
        <p:xfrm>
          <a:off x="5101920" y="1811873"/>
          <a:ext cx="6659938" cy="3708400"/>
        </p:xfrm>
        <a:graphic>
          <a:graphicData uri="http://schemas.openxmlformats.org/drawingml/2006/table">
            <a:tbl>
              <a:tblPr firstRow="1" bandRow="1">
                <a:tableStyleId>{5C22544A-7EE6-4342-B048-85BDC9FD1C3A}</a:tableStyleId>
              </a:tblPr>
              <a:tblGrid>
                <a:gridCol w="3329969">
                  <a:extLst>
                    <a:ext uri="{9D8B030D-6E8A-4147-A177-3AD203B41FA5}">
                      <a16:colId xmlns:a16="http://schemas.microsoft.com/office/drawing/2014/main" val="3524723259"/>
                    </a:ext>
                  </a:extLst>
                </a:gridCol>
                <a:gridCol w="3329969">
                  <a:extLst>
                    <a:ext uri="{9D8B030D-6E8A-4147-A177-3AD203B41FA5}">
                      <a16:colId xmlns:a16="http://schemas.microsoft.com/office/drawing/2014/main" val="4283033327"/>
                    </a:ext>
                  </a:extLst>
                </a:gridCol>
              </a:tblGrid>
              <a:tr h="370840">
                <a:tc>
                  <a:txBody>
                    <a:bodyPr/>
                    <a:lstStyle/>
                    <a:p>
                      <a:r>
                        <a:rPr lang="nl-BE" sz="1400" dirty="0"/>
                        <a:t>Jongens</a:t>
                      </a:r>
                    </a:p>
                  </a:txBody>
                  <a:tcPr/>
                </a:tc>
                <a:tc>
                  <a:txBody>
                    <a:bodyPr/>
                    <a:lstStyle/>
                    <a:p>
                      <a:r>
                        <a:rPr lang="nl-BE" sz="1400" dirty="0"/>
                        <a:t>Meisjes</a:t>
                      </a:r>
                    </a:p>
                  </a:txBody>
                  <a:tcPr/>
                </a:tc>
                <a:extLst>
                  <a:ext uri="{0D108BD9-81ED-4DB2-BD59-A6C34878D82A}">
                    <a16:rowId xmlns:a16="http://schemas.microsoft.com/office/drawing/2014/main" val="3787760126"/>
                  </a:ext>
                </a:extLst>
              </a:tr>
              <a:tr h="370840">
                <a:tc>
                  <a:txBody>
                    <a:bodyPr/>
                    <a:lstStyle/>
                    <a:p>
                      <a:r>
                        <a:rPr lang="nl-BE" sz="1400" dirty="0"/>
                        <a:t>Start tussen 9 en 14 jaar</a:t>
                      </a:r>
                    </a:p>
                  </a:txBody>
                  <a:tcPr/>
                </a:tc>
                <a:tc>
                  <a:txBody>
                    <a:bodyPr/>
                    <a:lstStyle/>
                    <a:p>
                      <a:r>
                        <a:rPr lang="nl-BE" sz="1400" dirty="0"/>
                        <a:t>Start tussen 8 en 13 jaar</a:t>
                      </a:r>
                    </a:p>
                  </a:txBody>
                  <a:tcPr/>
                </a:tc>
                <a:extLst>
                  <a:ext uri="{0D108BD9-81ED-4DB2-BD59-A6C34878D82A}">
                    <a16:rowId xmlns:a16="http://schemas.microsoft.com/office/drawing/2014/main" val="2513696509"/>
                  </a:ext>
                </a:extLst>
              </a:tr>
              <a:tr h="370840">
                <a:tc gridSpan="2">
                  <a:txBody>
                    <a:bodyPr/>
                    <a:lstStyle/>
                    <a:p>
                      <a:pPr algn="ctr"/>
                      <a:r>
                        <a:rPr lang="nl-BE" sz="1600" b="1" dirty="0"/>
                        <a:t>Secundaire geslachtskenmerken</a:t>
                      </a:r>
                    </a:p>
                  </a:txBody>
                  <a:tcPr/>
                </a:tc>
                <a:tc hMerge="1">
                  <a:txBody>
                    <a:bodyPr/>
                    <a:lstStyle/>
                    <a:p>
                      <a:endParaRPr lang="nl-BE" sz="1400" dirty="0"/>
                    </a:p>
                  </a:txBody>
                  <a:tcPr/>
                </a:tc>
                <a:extLst>
                  <a:ext uri="{0D108BD9-81ED-4DB2-BD59-A6C34878D82A}">
                    <a16:rowId xmlns:a16="http://schemas.microsoft.com/office/drawing/2014/main" val="1341369671"/>
                  </a:ext>
                </a:extLst>
              </a:tr>
              <a:tr h="370840">
                <a:tc>
                  <a:txBody>
                    <a:bodyPr/>
                    <a:lstStyle/>
                    <a:p>
                      <a:r>
                        <a:rPr lang="nl-BE" sz="1400" dirty="0"/>
                        <a:t>Groei van strottenhoofd en stembanden</a:t>
                      </a:r>
                    </a:p>
                  </a:txBody>
                  <a:tcPr/>
                </a:tc>
                <a:tc>
                  <a:txBody>
                    <a:bodyPr/>
                    <a:lstStyle/>
                    <a:p>
                      <a:r>
                        <a:rPr lang="nl-BE" sz="1400" dirty="0"/>
                        <a:t>Ontwikkeling borsten</a:t>
                      </a:r>
                    </a:p>
                  </a:txBody>
                  <a:tcPr/>
                </a:tc>
                <a:extLst>
                  <a:ext uri="{0D108BD9-81ED-4DB2-BD59-A6C34878D82A}">
                    <a16:rowId xmlns:a16="http://schemas.microsoft.com/office/drawing/2014/main" val="1385516630"/>
                  </a:ext>
                </a:extLst>
              </a:tr>
              <a:tr h="370840">
                <a:tc>
                  <a:txBody>
                    <a:bodyPr/>
                    <a:lstStyle/>
                    <a:p>
                      <a:r>
                        <a:rPr lang="nl-BE" sz="1400" dirty="0"/>
                        <a:t>Groei van schaamhaar</a:t>
                      </a:r>
                    </a:p>
                  </a:txBody>
                  <a:tcPr/>
                </a:tc>
                <a:tc>
                  <a:txBody>
                    <a:bodyPr/>
                    <a:lstStyle/>
                    <a:p>
                      <a:r>
                        <a:rPr lang="nl-BE" sz="1400" dirty="0"/>
                        <a:t>Groei van schaamhaar</a:t>
                      </a:r>
                    </a:p>
                  </a:txBody>
                  <a:tcPr/>
                </a:tc>
                <a:extLst>
                  <a:ext uri="{0D108BD9-81ED-4DB2-BD59-A6C34878D82A}">
                    <a16:rowId xmlns:a16="http://schemas.microsoft.com/office/drawing/2014/main" val="2261134690"/>
                  </a:ext>
                </a:extLst>
              </a:tr>
              <a:tr h="370840">
                <a:tc>
                  <a:txBody>
                    <a:bodyPr/>
                    <a:lstStyle/>
                    <a:p>
                      <a:r>
                        <a:rPr lang="nl-BE" sz="1400" dirty="0"/>
                        <a:t>Vergroten penis en balzak</a:t>
                      </a:r>
                    </a:p>
                  </a:txBody>
                  <a:tcPr/>
                </a:tc>
                <a:tc>
                  <a:txBody>
                    <a:bodyPr/>
                    <a:lstStyle/>
                    <a:p>
                      <a:r>
                        <a:rPr lang="nl-BE" sz="1400" dirty="0"/>
                        <a:t>Breder worden van de heupen</a:t>
                      </a:r>
                    </a:p>
                  </a:txBody>
                  <a:tcPr/>
                </a:tc>
                <a:extLst>
                  <a:ext uri="{0D108BD9-81ED-4DB2-BD59-A6C34878D82A}">
                    <a16:rowId xmlns:a16="http://schemas.microsoft.com/office/drawing/2014/main" val="943135979"/>
                  </a:ext>
                </a:extLst>
              </a:tr>
              <a:tr h="370840">
                <a:tc>
                  <a:txBody>
                    <a:bodyPr/>
                    <a:lstStyle/>
                    <a:p>
                      <a:r>
                        <a:rPr lang="nl-BE" sz="1400" dirty="0"/>
                        <a:t>Baardgroei</a:t>
                      </a:r>
                    </a:p>
                  </a:txBody>
                  <a:tcPr/>
                </a:tc>
                <a:tc>
                  <a:txBody>
                    <a:bodyPr/>
                    <a:lstStyle/>
                    <a:p>
                      <a:r>
                        <a:rPr lang="nl-BE" sz="1400" dirty="0"/>
                        <a:t>Vorming van onderhuids vet</a:t>
                      </a:r>
                    </a:p>
                  </a:txBody>
                  <a:tcPr/>
                </a:tc>
                <a:extLst>
                  <a:ext uri="{0D108BD9-81ED-4DB2-BD59-A6C34878D82A}">
                    <a16:rowId xmlns:a16="http://schemas.microsoft.com/office/drawing/2014/main" val="3478002237"/>
                  </a:ext>
                </a:extLst>
              </a:tr>
              <a:tr h="370840">
                <a:tc>
                  <a:txBody>
                    <a:bodyPr/>
                    <a:lstStyle/>
                    <a:p>
                      <a:r>
                        <a:rPr lang="nl-BE" sz="1400" dirty="0"/>
                        <a:t>Groei van okselhaar</a:t>
                      </a:r>
                    </a:p>
                  </a:txBody>
                  <a:tcPr/>
                </a:tc>
                <a:tc>
                  <a:txBody>
                    <a:bodyPr/>
                    <a:lstStyle/>
                    <a:p>
                      <a:r>
                        <a:rPr lang="nl-BE" sz="1400" dirty="0"/>
                        <a:t>Groei van okselhaar</a:t>
                      </a:r>
                    </a:p>
                  </a:txBody>
                  <a:tcPr/>
                </a:tc>
                <a:extLst>
                  <a:ext uri="{0D108BD9-81ED-4DB2-BD59-A6C34878D82A}">
                    <a16:rowId xmlns:a16="http://schemas.microsoft.com/office/drawing/2014/main" val="696789658"/>
                  </a:ext>
                </a:extLst>
              </a:tr>
              <a:tr h="370840">
                <a:tc>
                  <a:txBody>
                    <a:bodyPr/>
                    <a:lstStyle/>
                    <a:p>
                      <a:r>
                        <a:rPr lang="nl-BE" sz="1400" dirty="0"/>
                        <a:t>Groei van borsthaar</a:t>
                      </a:r>
                    </a:p>
                  </a:txBody>
                  <a:tcPr/>
                </a:tc>
                <a:tc>
                  <a:txBody>
                    <a:bodyPr/>
                    <a:lstStyle/>
                    <a:p>
                      <a:endParaRPr lang="nl-BE" sz="1400" dirty="0"/>
                    </a:p>
                  </a:txBody>
                  <a:tcPr/>
                </a:tc>
                <a:extLst>
                  <a:ext uri="{0D108BD9-81ED-4DB2-BD59-A6C34878D82A}">
                    <a16:rowId xmlns:a16="http://schemas.microsoft.com/office/drawing/2014/main" val="2921152261"/>
                  </a:ext>
                </a:extLst>
              </a:tr>
              <a:tr h="370840">
                <a:tc>
                  <a:txBody>
                    <a:bodyPr/>
                    <a:lstStyle/>
                    <a:p>
                      <a:r>
                        <a:rPr lang="nl-BE" sz="1400" dirty="0"/>
                        <a:t>Gespierder lichaam</a:t>
                      </a:r>
                    </a:p>
                  </a:txBody>
                  <a:tcPr/>
                </a:tc>
                <a:tc>
                  <a:txBody>
                    <a:bodyPr/>
                    <a:lstStyle/>
                    <a:p>
                      <a:endParaRPr lang="nl-BE" sz="1400" dirty="0"/>
                    </a:p>
                  </a:txBody>
                  <a:tcPr/>
                </a:tc>
                <a:extLst>
                  <a:ext uri="{0D108BD9-81ED-4DB2-BD59-A6C34878D82A}">
                    <a16:rowId xmlns:a16="http://schemas.microsoft.com/office/drawing/2014/main" val="1245262682"/>
                  </a:ext>
                </a:extLst>
              </a:tr>
            </a:tbl>
          </a:graphicData>
        </a:graphic>
      </p:graphicFrame>
    </p:spTree>
    <p:extLst>
      <p:ext uri="{BB962C8B-B14F-4D97-AF65-F5344CB8AC3E}">
        <p14:creationId xmlns:p14="http://schemas.microsoft.com/office/powerpoint/2010/main" val="352370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4" descr="Afbeelding met diagram, lijn, Perceel, schets&#10;&#10;Automatisch gegenereerde beschrijving">
            <a:extLst>
              <a:ext uri="{FF2B5EF4-FFF2-40B4-BE49-F238E27FC236}">
                <a16:creationId xmlns:a16="http://schemas.microsoft.com/office/drawing/2014/main" id="{B099CAFE-94B3-CF53-962F-01176C7DB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019" y="425317"/>
            <a:ext cx="5235655" cy="3566545"/>
          </a:xfrm>
          <a:prstGeom prst="rect">
            <a:avLst/>
          </a:prstGeom>
        </p:spPr>
      </p:pic>
      <p:sp>
        <p:nvSpPr>
          <p:cNvPr id="2" name="Titel 1">
            <a:extLst>
              <a:ext uri="{FF2B5EF4-FFF2-40B4-BE49-F238E27FC236}">
                <a16:creationId xmlns:a16="http://schemas.microsoft.com/office/drawing/2014/main" id="{E959A26B-8A7E-178E-219D-0D171BE49002}"/>
              </a:ext>
            </a:extLst>
          </p:cNvPr>
          <p:cNvSpPr>
            <a:spLocks noGrp="1"/>
          </p:cNvSpPr>
          <p:nvPr>
            <p:ph type="title"/>
          </p:nvPr>
        </p:nvSpPr>
        <p:spPr/>
        <p:txBody>
          <a:bodyPr/>
          <a:lstStyle/>
          <a:p>
            <a:r>
              <a:rPr lang="nl-BE" dirty="0"/>
              <a:t>Menopauze</a:t>
            </a:r>
          </a:p>
        </p:txBody>
      </p:sp>
      <p:sp>
        <p:nvSpPr>
          <p:cNvPr id="5" name="Tijdelijke aanduiding voor inhoud 4">
            <a:extLst>
              <a:ext uri="{FF2B5EF4-FFF2-40B4-BE49-F238E27FC236}">
                <a16:creationId xmlns:a16="http://schemas.microsoft.com/office/drawing/2014/main" id="{707ECAEA-C9C2-9903-8062-BD9249C1947C}"/>
              </a:ext>
            </a:extLst>
          </p:cNvPr>
          <p:cNvSpPr>
            <a:spLocks noGrp="1"/>
          </p:cNvSpPr>
          <p:nvPr>
            <p:ph idx="1"/>
          </p:nvPr>
        </p:nvSpPr>
        <p:spPr>
          <a:xfrm>
            <a:off x="838200" y="1825625"/>
            <a:ext cx="10515600" cy="3926589"/>
          </a:xfrm>
        </p:spPr>
        <p:txBody>
          <a:bodyPr>
            <a:normAutofit fontScale="85000" lnSpcReduction="20000"/>
          </a:bodyPr>
          <a:lstStyle/>
          <a:p>
            <a:r>
              <a:rPr lang="nl-BE" dirty="0"/>
              <a:t>Gemiddelde leeftijd menopauze:</a:t>
            </a:r>
          </a:p>
          <a:p>
            <a:pPr lvl="1"/>
            <a:r>
              <a:rPr lang="nl-BE" dirty="0"/>
              <a:t>51 jaar</a:t>
            </a:r>
          </a:p>
          <a:p>
            <a:pPr lvl="1"/>
            <a:r>
              <a:rPr lang="nl-BE" dirty="0"/>
              <a:t>Menstruatie stopt volledig</a:t>
            </a:r>
          </a:p>
          <a:p>
            <a:r>
              <a:rPr lang="nl-BE" dirty="0"/>
              <a:t>Perimenopauze:</a:t>
            </a:r>
          </a:p>
          <a:p>
            <a:pPr lvl="1"/>
            <a:r>
              <a:rPr lang="nl-BE" dirty="0"/>
              <a:t>Enkele jaren voor de menopauze</a:t>
            </a:r>
          </a:p>
          <a:p>
            <a:pPr lvl="1"/>
            <a:r>
              <a:rPr lang="nl-BE" dirty="0"/>
              <a:t>Onregelmatige menstruatie</a:t>
            </a:r>
          </a:p>
          <a:p>
            <a:pPr lvl="1"/>
            <a:r>
              <a:rPr lang="nl-BE" dirty="0"/>
              <a:t>Hormonale veranderingen waardoor vrouwen last ervaren:</a:t>
            </a:r>
          </a:p>
          <a:p>
            <a:pPr lvl="2"/>
            <a:r>
              <a:rPr lang="nl-BE" dirty="0"/>
              <a:t>Opvliegers</a:t>
            </a:r>
          </a:p>
          <a:p>
            <a:pPr lvl="2"/>
            <a:r>
              <a:rPr lang="nl-BE" dirty="0"/>
              <a:t>Prikkelbaar</a:t>
            </a:r>
          </a:p>
          <a:p>
            <a:pPr lvl="2"/>
            <a:r>
              <a:rPr lang="nl-BE" dirty="0"/>
              <a:t>Moeilijk slapen</a:t>
            </a:r>
          </a:p>
          <a:p>
            <a:pPr lvl="2"/>
            <a:r>
              <a:rPr lang="nl-BE" dirty="0"/>
              <a:t>Vaginale droogte</a:t>
            </a:r>
          </a:p>
          <a:p>
            <a:pPr lvl="2"/>
            <a:r>
              <a:rPr lang="nl-BE" dirty="0"/>
              <a:t>Gewrichtspijn</a:t>
            </a:r>
          </a:p>
          <a:p>
            <a:pPr lvl="1"/>
            <a:r>
              <a:rPr lang="nl-BE" dirty="0"/>
              <a:t>Symptomen kunnen tegengegaan worden met hormonale substitutietherapie</a:t>
            </a:r>
          </a:p>
          <a:p>
            <a:pPr marL="457200" lvl="1" indent="0">
              <a:buNone/>
            </a:pPr>
            <a:endParaRPr lang="nl-BE" dirty="0"/>
          </a:p>
          <a:p>
            <a:pPr lvl="2"/>
            <a:endParaRPr lang="nl-BE" dirty="0"/>
          </a:p>
          <a:p>
            <a:endParaRPr lang="nl-BE" dirty="0"/>
          </a:p>
        </p:txBody>
      </p:sp>
      <p:sp>
        <p:nvSpPr>
          <p:cNvPr id="4" name="Tekstvak 3">
            <a:extLst>
              <a:ext uri="{FF2B5EF4-FFF2-40B4-BE49-F238E27FC236}">
                <a16:creationId xmlns:a16="http://schemas.microsoft.com/office/drawing/2014/main" id="{5EFD6D9B-40F9-74F1-C5CB-97F490D192CC}"/>
              </a:ext>
            </a:extLst>
          </p:cNvPr>
          <p:cNvSpPr txBox="1"/>
          <p:nvPr/>
        </p:nvSpPr>
        <p:spPr>
          <a:xfrm>
            <a:off x="2435242" y="5569545"/>
            <a:ext cx="7321515" cy="923330"/>
          </a:xfrm>
          <a:prstGeom prst="rect">
            <a:avLst/>
          </a:prstGeom>
          <a:noFill/>
        </p:spPr>
        <p:txBody>
          <a:bodyPr wrap="square" rtlCol="0">
            <a:spAutoFit/>
          </a:bodyPr>
          <a:lstStyle/>
          <a:p>
            <a:r>
              <a:rPr lang="nl-BE" dirty="0" err="1">
                <a:hlinkClick r:id="rId4"/>
              </a:rPr>
              <a:t>Gwendolyn</a:t>
            </a:r>
            <a:r>
              <a:rPr lang="nl-BE" dirty="0">
                <a:hlinkClick r:id="rId4"/>
              </a:rPr>
              <a:t> Rutten getuigt over de "perimenopauze": wat is dat precies? En bestaat er een behandeling voor? | VRT NWS: nieuws</a:t>
            </a:r>
            <a:endParaRPr lang="nl-BE" dirty="0"/>
          </a:p>
          <a:p>
            <a:endParaRPr lang="nl-BE" dirty="0"/>
          </a:p>
        </p:txBody>
      </p:sp>
    </p:spTree>
    <p:extLst>
      <p:ext uri="{BB962C8B-B14F-4D97-AF65-F5344CB8AC3E}">
        <p14:creationId xmlns:p14="http://schemas.microsoft.com/office/powerpoint/2010/main" val="532265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74B8C-0F46-9CBB-98DB-64B9E651DD6F}"/>
              </a:ext>
            </a:extLst>
          </p:cNvPr>
          <p:cNvSpPr>
            <a:spLocks noGrp="1"/>
          </p:cNvSpPr>
          <p:nvPr>
            <p:ph type="title"/>
          </p:nvPr>
        </p:nvSpPr>
        <p:spPr/>
        <p:txBody>
          <a:bodyPr/>
          <a:lstStyle/>
          <a:p>
            <a:r>
              <a:rPr lang="nl-BE" dirty="0"/>
              <a:t>Hormonale onderdrukking door middel van anticonceptie</a:t>
            </a:r>
          </a:p>
        </p:txBody>
      </p:sp>
      <p:sp>
        <p:nvSpPr>
          <p:cNvPr id="3" name="Tijdelijke aanduiding voor inhoud 2">
            <a:extLst>
              <a:ext uri="{FF2B5EF4-FFF2-40B4-BE49-F238E27FC236}">
                <a16:creationId xmlns:a16="http://schemas.microsoft.com/office/drawing/2014/main" id="{73DCF5EC-EB6F-B935-A81A-89CA86337B1D}"/>
              </a:ext>
            </a:extLst>
          </p:cNvPr>
          <p:cNvSpPr>
            <a:spLocks noGrp="1"/>
          </p:cNvSpPr>
          <p:nvPr>
            <p:ph idx="1"/>
          </p:nvPr>
        </p:nvSpPr>
        <p:spPr/>
        <p:txBody>
          <a:bodyPr/>
          <a:lstStyle/>
          <a:p>
            <a:r>
              <a:rPr lang="nl-BE" dirty="0"/>
              <a:t>Combinatiemiddelen: combinatie van oestrogeen en progestageen</a:t>
            </a:r>
          </a:p>
          <a:p>
            <a:pPr lvl="1"/>
            <a:r>
              <a:rPr lang="nl-BE" dirty="0"/>
              <a:t>	Voorbeeld: de orale pil, vaginale ring, transdermale patch</a:t>
            </a:r>
          </a:p>
          <a:p>
            <a:r>
              <a:rPr lang="nl-BE" dirty="0"/>
              <a:t>Remt de vorming van </a:t>
            </a:r>
            <a:r>
              <a:rPr lang="nl-BE" dirty="0" err="1"/>
              <a:t>GnRH</a:t>
            </a:r>
            <a:r>
              <a:rPr lang="nl-BE" dirty="0"/>
              <a:t>: </a:t>
            </a:r>
          </a:p>
          <a:p>
            <a:pPr lvl="1"/>
            <a:r>
              <a:rPr lang="nl-BE" dirty="0"/>
              <a:t>Remming van FSH </a:t>
            </a:r>
          </a:p>
          <a:p>
            <a:pPr lvl="1"/>
            <a:r>
              <a:rPr lang="nl-BE" dirty="0"/>
              <a:t>Voorkomt LH – piek: remming follikelgroei en ovulatie</a:t>
            </a:r>
          </a:p>
          <a:p>
            <a:r>
              <a:rPr lang="nl-BE" dirty="0"/>
              <a:t>Cervicaal slijm wordt minder toegankelijk voor zaadcellen</a:t>
            </a:r>
          </a:p>
          <a:p>
            <a:r>
              <a:rPr lang="nl-BE" dirty="0"/>
              <a:t>Endometrium groeit niet aan, wat implantatie embryo verhindert</a:t>
            </a:r>
          </a:p>
        </p:txBody>
      </p:sp>
    </p:spTree>
    <p:extLst>
      <p:ext uri="{BB962C8B-B14F-4D97-AF65-F5344CB8AC3E}">
        <p14:creationId xmlns:p14="http://schemas.microsoft.com/office/powerpoint/2010/main" val="17020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78555-7966-CFFE-8024-5F9DDF316D28}"/>
              </a:ext>
            </a:extLst>
          </p:cNvPr>
          <p:cNvSpPr>
            <a:spLocks noGrp="1"/>
          </p:cNvSpPr>
          <p:nvPr>
            <p:ph type="title"/>
          </p:nvPr>
        </p:nvSpPr>
        <p:spPr/>
        <p:txBody>
          <a:bodyPr/>
          <a:lstStyle/>
          <a:p>
            <a:r>
              <a:rPr lang="nl-BE" dirty="0"/>
              <a:t>Belangrijke begrippen en afkortingen</a:t>
            </a:r>
          </a:p>
        </p:txBody>
      </p:sp>
      <p:sp>
        <p:nvSpPr>
          <p:cNvPr id="3" name="Tijdelijke aanduiding voor inhoud 2">
            <a:extLst>
              <a:ext uri="{FF2B5EF4-FFF2-40B4-BE49-F238E27FC236}">
                <a16:creationId xmlns:a16="http://schemas.microsoft.com/office/drawing/2014/main" id="{2144A016-C812-1B80-4515-DE9E38015320}"/>
              </a:ext>
            </a:extLst>
          </p:cNvPr>
          <p:cNvSpPr>
            <a:spLocks noGrp="1"/>
          </p:cNvSpPr>
          <p:nvPr>
            <p:ph sz="half" idx="1"/>
          </p:nvPr>
        </p:nvSpPr>
        <p:spPr/>
        <p:txBody>
          <a:bodyPr>
            <a:normAutofit/>
          </a:bodyPr>
          <a:lstStyle/>
          <a:p>
            <a:r>
              <a:rPr lang="nl-BE" dirty="0" err="1"/>
              <a:t>Gametogenese</a:t>
            </a:r>
            <a:endParaRPr lang="nl-BE" dirty="0"/>
          </a:p>
          <a:p>
            <a:r>
              <a:rPr lang="nl-BE" dirty="0" err="1"/>
              <a:t>Oögenese</a:t>
            </a:r>
            <a:endParaRPr lang="nl-BE" dirty="0"/>
          </a:p>
          <a:p>
            <a:r>
              <a:rPr lang="nl-BE" dirty="0"/>
              <a:t>Spermatogenese</a:t>
            </a:r>
          </a:p>
          <a:p>
            <a:r>
              <a:rPr lang="nl-BE" dirty="0"/>
              <a:t>Mitotische deling</a:t>
            </a:r>
          </a:p>
          <a:p>
            <a:r>
              <a:rPr lang="nl-BE" dirty="0" err="1"/>
              <a:t>Meiotische</a:t>
            </a:r>
            <a:r>
              <a:rPr lang="nl-BE" dirty="0"/>
              <a:t> deling</a:t>
            </a:r>
          </a:p>
          <a:p>
            <a:r>
              <a:rPr lang="nl-BE" dirty="0"/>
              <a:t>Ovarium/Ovaria</a:t>
            </a:r>
          </a:p>
          <a:p>
            <a:endParaRPr lang="nl-BE" dirty="0"/>
          </a:p>
        </p:txBody>
      </p:sp>
      <p:sp>
        <p:nvSpPr>
          <p:cNvPr id="4" name="Tijdelijke aanduiding voor inhoud 3">
            <a:extLst>
              <a:ext uri="{FF2B5EF4-FFF2-40B4-BE49-F238E27FC236}">
                <a16:creationId xmlns:a16="http://schemas.microsoft.com/office/drawing/2014/main" id="{CFC4B702-CA69-A2AE-6953-DFB5C17199B9}"/>
              </a:ext>
            </a:extLst>
          </p:cNvPr>
          <p:cNvSpPr>
            <a:spLocks noGrp="1"/>
          </p:cNvSpPr>
          <p:nvPr>
            <p:ph sz="half" idx="2"/>
          </p:nvPr>
        </p:nvSpPr>
        <p:spPr>
          <a:xfrm>
            <a:off x="4255265" y="1825625"/>
            <a:ext cx="2244687" cy="4351338"/>
          </a:xfrm>
        </p:spPr>
        <p:txBody>
          <a:bodyPr/>
          <a:lstStyle/>
          <a:p>
            <a:r>
              <a:rPr lang="nl-BE" dirty="0"/>
              <a:t>FSH</a:t>
            </a:r>
          </a:p>
          <a:p>
            <a:r>
              <a:rPr lang="nl-BE" dirty="0"/>
              <a:t>LH</a:t>
            </a:r>
          </a:p>
          <a:p>
            <a:r>
              <a:rPr lang="nl-BE" dirty="0"/>
              <a:t>Testis/testes</a:t>
            </a:r>
          </a:p>
          <a:p>
            <a:r>
              <a:rPr lang="nl-BE" dirty="0" err="1"/>
              <a:t>Epidedimys</a:t>
            </a:r>
            <a:endParaRPr lang="nl-BE" dirty="0"/>
          </a:p>
          <a:p>
            <a:r>
              <a:rPr lang="nl-BE" dirty="0"/>
              <a:t>HCG</a:t>
            </a:r>
          </a:p>
          <a:p>
            <a:r>
              <a:rPr lang="nl-BE" dirty="0" err="1"/>
              <a:t>GnRH</a:t>
            </a:r>
            <a:endParaRPr lang="nl-BE" dirty="0"/>
          </a:p>
        </p:txBody>
      </p:sp>
      <p:sp>
        <p:nvSpPr>
          <p:cNvPr id="5" name="Tijdelijke aanduiding voor inhoud 3">
            <a:extLst>
              <a:ext uri="{FF2B5EF4-FFF2-40B4-BE49-F238E27FC236}">
                <a16:creationId xmlns:a16="http://schemas.microsoft.com/office/drawing/2014/main" id="{714FA630-D99D-A0BA-F7DB-4A51057A819F}"/>
              </a:ext>
            </a:extLst>
          </p:cNvPr>
          <p:cNvSpPr txBox="1">
            <a:spLocks/>
          </p:cNvSpPr>
          <p:nvPr/>
        </p:nvSpPr>
        <p:spPr>
          <a:xfrm>
            <a:off x="7192178" y="1825625"/>
            <a:ext cx="2877239"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A4BF9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Endometrium</a:t>
            </a:r>
          </a:p>
          <a:p>
            <a:r>
              <a:rPr lang="nl-BE" dirty="0"/>
              <a:t>Corpus luteum</a:t>
            </a:r>
          </a:p>
          <a:p>
            <a:r>
              <a:rPr lang="nl-BE" dirty="0" err="1"/>
              <a:t>Acrosoom</a:t>
            </a:r>
            <a:endParaRPr lang="nl-BE" dirty="0"/>
          </a:p>
          <a:p>
            <a:endParaRPr lang="nl-BE" dirty="0"/>
          </a:p>
        </p:txBody>
      </p:sp>
    </p:spTree>
    <p:extLst>
      <p:ext uri="{BB962C8B-B14F-4D97-AF65-F5344CB8AC3E}">
        <p14:creationId xmlns:p14="http://schemas.microsoft.com/office/powerpoint/2010/main" val="3732780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74B8C-0F46-9CBB-98DB-64B9E651DD6F}"/>
              </a:ext>
            </a:extLst>
          </p:cNvPr>
          <p:cNvSpPr>
            <a:spLocks noGrp="1"/>
          </p:cNvSpPr>
          <p:nvPr>
            <p:ph type="title"/>
          </p:nvPr>
        </p:nvSpPr>
        <p:spPr/>
        <p:txBody>
          <a:bodyPr/>
          <a:lstStyle/>
          <a:p>
            <a:r>
              <a:rPr lang="nl-BE" dirty="0"/>
              <a:t>Hormonale behandeling voor genderbevestigende therapie</a:t>
            </a:r>
          </a:p>
        </p:txBody>
      </p:sp>
      <p:sp>
        <p:nvSpPr>
          <p:cNvPr id="3" name="Tijdelijke aanduiding voor inhoud 2">
            <a:extLst>
              <a:ext uri="{FF2B5EF4-FFF2-40B4-BE49-F238E27FC236}">
                <a16:creationId xmlns:a16="http://schemas.microsoft.com/office/drawing/2014/main" id="{73DCF5EC-EB6F-B935-A81A-89CA86337B1D}"/>
              </a:ext>
            </a:extLst>
          </p:cNvPr>
          <p:cNvSpPr>
            <a:spLocks noGrp="1"/>
          </p:cNvSpPr>
          <p:nvPr>
            <p:ph idx="1"/>
          </p:nvPr>
        </p:nvSpPr>
        <p:spPr/>
        <p:txBody>
          <a:bodyPr>
            <a:normAutofit fontScale="92500" lnSpcReduction="10000"/>
          </a:bodyPr>
          <a:lstStyle/>
          <a:p>
            <a:r>
              <a:rPr lang="nl-BE" dirty="0"/>
              <a:t>Hormoonbehandeling voor vervrouwelijking: </a:t>
            </a:r>
          </a:p>
          <a:p>
            <a:pPr lvl="1"/>
            <a:r>
              <a:rPr lang="nl-BE" dirty="0"/>
              <a:t>Oestrogenen: mannelijke geslachtskenmerken nemen af, vrouwelijke geslachtskenmerken nemen toe</a:t>
            </a:r>
          </a:p>
          <a:p>
            <a:pPr lvl="1"/>
            <a:r>
              <a:rPr lang="nl-BE" dirty="0"/>
              <a:t>Antiandrogenen: remmen de productie van testosteron</a:t>
            </a:r>
          </a:p>
          <a:p>
            <a:pPr marL="457200" lvl="1" indent="0">
              <a:buNone/>
            </a:pPr>
            <a:r>
              <a:rPr lang="nl-BE" dirty="0"/>
              <a:t>Dit kan met behulp van pillen, pleisters, injecties of gel.</a:t>
            </a:r>
          </a:p>
          <a:p>
            <a:pPr indent="-228600"/>
            <a:r>
              <a:rPr lang="nl-BE" dirty="0"/>
              <a:t>Hormoonbehandeling voor vermannelijking:</a:t>
            </a:r>
          </a:p>
          <a:p>
            <a:pPr lvl="1"/>
            <a:r>
              <a:rPr lang="nl-BE" dirty="0"/>
              <a:t>Testosteron: vrouwelijke geslachtskenmerken nemen af, mannelijke geslachtskenmerken nemen toe</a:t>
            </a:r>
          </a:p>
          <a:p>
            <a:pPr marL="457200" lvl="1" indent="0">
              <a:buNone/>
            </a:pPr>
            <a:r>
              <a:rPr lang="nl-BE" dirty="0"/>
              <a:t>Dit kan met behulp van pillen, injecties of gel.</a:t>
            </a:r>
          </a:p>
          <a:p>
            <a:r>
              <a:rPr lang="nl-BE" dirty="0"/>
              <a:t>Hormoonbehandeling voor non-binaire personen</a:t>
            </a:r>
          </a:p>
          <a:p>
            <a:pPr marL="457200" lvl="1" indent="0">
              <a:buNone/>
            </a:pPr>
            <a:r>
              <a:rPr lang="nl-BE" dirty="0"/>
              <a:t>Deze hormonen kunnen ook (kortdurend) gebruikt worden door non-binaire personen.</a:t>
            </a:r>
          </a:p>
          <a:p>
            <a:pPr marL="1371600" lvl="3" indent="0">
              <a:buNone/>
            </a:pPr>
            <a:r>
              <a:rPr lang="nl-BE" dirty="0">
                <a:hlinkClick r:id="rId2"/>
              </a:rPr>
              <a:t>Hormonen | Transgenderinfo</a:t>
            </a:r>
            <a:endParaRPr lang="nl-BE" dirty="0"/>
          </a:p>
        </p:txBody>
      </p:sp>
    </p:spTree>
    <p:extLst>
      <p:ext uri="{BB962C8B-B14F-4D97-AF65-F5344CB8AC3E}">
        <p14:creationId xmlns:p14="http://schemas.microsoft.com/office/powerpoint/2010/main" val="3883708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74B8C-0F46-9CBB-98DB-64B9E651DD6F}"/>
              </a:ext>
            </a:extLst>
          </p:cNvPr>
          <p:cNvSpPr>
            <a:spLocks noGrp="1"/>
          </p:cNvSpPr>
          <p:nvPr>
            <p:ph type="title"/>
          </p:nvPr>
        </p:nvSpPr>
        <p:spPr/>
        <p:txBody>
          <a:bodyPr/>
          <a:lstStyle/>
          <a:p>
            <a:r>
              <a:rPr lang="nl-BE" dirty="0"/>
              <a:t>Hormonale stimulering voor </a:t>
            </a:r>
            <a:r>
              <a:rPr lang="nl-BE" dirty="0" err="1"/>
              <a:t>vruchtbaarheidheidsbehandeling</a:t>
            </a:r>
            <a:endParaRPr lang="nl-BE" dirty="0"/>
          </a:p>
        </p:txBody>
      </p:sp>
      <p:sp>
        <p:nvSpPr>
          <p:cNvPr id="3" name="Tijdelijke aanduiding voor inhoud 2">
            <a:extLst>
              <a:ext uri="{FF2B5EF4-FFF2-40B4-BE49-F238E27FC236}">
                <a16:creationId xmlns:a16="http://schemas.microsoft.com/office/drawing/2014/main" id="{73DCF5EC-EB6F-B935-A81A-89CA86337B1D}"/>
              </a:ext>
            </a:extLst>
          </p:cNvPr>
          <p:cNvSpPr>
            <a:spLocks noGrp="1"/>
          </p:cNvSpPr>
          <p:nvPr>
            <p:ph idx="1"/>
          </p:nvPr>
        </p:nvSpPr>
        <p:spPr/>
        <p:txBody>
          <a:bodyPr/>
          <a:lstStyle/>
          <a:p>
            <a:r>
              <a:rPr lang="nl-BE" dirty="0"/>
              <a:t>Ovulatie-inductie</a:t>
            </a:r>
          </a:p>
        </p:txBody>
      </p:sp>
      <p:pic>
        <p:nvPicPr>
          <p:cNvPr id="4" name="Tijdelijke aanduiding voor inhoud 4" descr="Afbeelding met persoon, pols, vinger, nagel&#10;&#10;Automatisch gegenereerde beschrijving">
            <a:extLst>
              <a:ext uri="{FF2B5EF4-FFF2-40B4-BE49-F238E27FC236}">
                <a16:creationId xmlns:a16="http://schemas.microsoft.com/office/drawing/2014/main" id="{3EC23EF5-E2B5-F0BD-369E-D59A40C74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496" y="2600927"/>
            <a:ext cx="5364053" cy="3576035"/>
          </a:xfrm>
          <a:prstGeom prst="rect">
            <a:avLst/>
          </a:prstGeom>
        </p:spPr>
      </p:pic>
    </p:spTree>
    <p:extLst>
      <p:ext uri="{BB962C8B-B14F-4D97-AF65-F5344CB8AC3E}">
        <p14:creationId xmlns:p14="http://schemas.microsoft.com/office/powerpoint/2010/main" val="207317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F775B-5C60-5400-450B-F7B5690D81AD}"/>
              </a:ext>
            </a:extLst>
          </p:cNvPr>
          <p:cNvSpPr>
            <a:spLocks noGrp="1"/>
          </p:cNvSpPr>
          <p:nvPr>
            <p:ph type="title"/>
          </p:nvPr>
        </p:nvSpPr>
        <p:spPr/>
        <p:txBody>
          <a:bodyPr/>
          <a:lstStyle/>
          <a:p>
            <a:r>
              <a:rPr lang="nl-BE" dirty="0"/>
              <a:t>Test jezelf</a:t>
            </a:r>
          </a:p>
        </p:txBody>
      </p:sp>
      <p:sp>
        <p:nvSpPr>
          <p:cNvPr id="3" name="Tijdelijke aanduiding voor inhoud 2">
            <a:extLst>
              <a:ext uri="{FF2B5EF4-FFF2-40B4-BE49-F238E27FC236}">
                <a16:creationId xmlns:a16="http://schemas.microsoft.com/office/drawing/2014/main" id="{CEDFB321-9EE6-C230-44A8-5E40D219620B}"/>
              </a:ext>
            </a:extLst>
          </p:cNvPr>
          <p:cNvSpPr>
            <a:spLocks noGrp="1"/>
          </p:cNvSpPr>
          <p:nvPr>
            <p:ph idx="1"/>
          </p:nvPr>
        </p:nvSpPr>
        <p:spPr/>
        <p:txBody>
          <a:bodyPr/>
          <a:lstStyle/>
          <a:p>
            <a:pPr marL="342900" indent="-342900">
              <a:buFont typeface="Arial" panose="020B0604020202020204" pitchFamily="34" charset="0"/>
              <a:buChar char="•"/>
            </a:pPr>
            <a:r>
              <a:rPr lang="nl-BE" sz="2000" b="0" dirty="0">
                <a:solidFill>
                  <a:schemeClr val="tx1"/>
                </a:solidFill>
              </a:rPr>
              <a:t>Waar of niet waar: tijdens het leven van een vrouw worden voortdurend nieuwe eicellen bij gemaakt.</a:t>
            </a:r>
          </a:p>
          <a:p>
            <a:pPr marL="342900" indent="-342900">
              <a:buFont typeface="Arial" panose="020B0604020202020204" pitchFamily="34" charset="0"/>
              <a:buChar char="•"/>
            </a:pPr>
            <a:r>
              <a:rPr lang="nl-BE" sz="2000" b="0" dirty="0">
                <a:solidFill>
                  <a:schemeClr val="tx1"/>
                </a:solidFill>
              </a:rPr>
              <a:t>Wat is het verschil tussen mitose en meiose?</a:t>
            </a:r>
          </a:p>
          <a:p>
            <a:pPr marL="342900" indent="-342900">
              <a:buFont typeface="Arial" panose="020B0604020202020204" pitchFamily="34" charset="0"/>
              <a:buChar char="•"/>
            </a:pPr>
            <a:r>
              <a:rPr lang="nl-BE" sz="2000" b="0" dirty="0">
                <a:solidFill>
                  <a:schemeClr val="tx1"/>
                </a:solidFill>
              </a:rPr>
              <a:t>Waarom wordt aan mannen die binnenkort kinderen willen afgeraden om een spannende jeans te dragen?</a:t>
            </a:r>
          </a:p>
          <a:p>
            <a:pPr marL="342900" indent="-342900">
              <a:buFont typeface="Arial" panose="020B0604020202020204" pitchFamily="34" charset="0"/>
              <a:buChar char="•"/>
            </a:pPr>
            <a:r>
              <a:rPr lang="nl-BE" sz="2000" b="0" dirty="0">
                <a:solidFill>
                  <a:schemeClr val="tx1"/>
                </a:solidFill>
              </a:rPr>
              <a:t>Waar of niet waar: het is biologisch onmogelijk dat er per menstruele cyclus meer dan één eicel </a:t>
            </a:r>
            <a:r>
              <a:rPr lang="nl-BE" sz="2000" b="0" dirty="0" err="1">
                <a:solidFill>
                  <a:schemeClr val="tx1"/>
                </a:solidFill>
              </a:rPr>
              <a:t>afrijpt</a:t>
            </a:r>
            <a:r>
              <a:rPr lang="nl-BE" sz="2000" b="0" dirty="0">
                <a:solidFill>
                  <a:schemeClr val="tx1"/>
                </a:solidFill>
              </a:rPr>
              <a:t>.</a:t>
            </a:r>
          </a:p>
          <a:p>
            <a:pPr marL="342900" indent="-342900">
              <a:buFont typeface="Arial" panose="020B0604020202020204" pitchFamily="34" charset="0"/>
              <a:buChar char="•"/>
            </a:pPr>
            <a:r>
              <a:rPr lang="nl-BE" sz="2000" b="0" dirty="0">
                <a:solidFill>
                  <a:schemeClr val="tx1"/>
                </a:solidFill>
              </a:rPr>
              <a:t>Waar of niet waar: de menopauze betekent dat een vrouw vanaf dan niet langer vruchtbaar is.</a:t>
            </a:r>
          </a:p>
          <a:p>
            <a:pPr marL="342900" indent="-342900">
              <a:buFont typeface="Arial" panose="020B0604020202020204" pitchFamily="34" charset="0"/>
              <a:buChar char="•"/>
            </a:pPr>
            <a:endParaRPr lang="nl-BE" sz="2000" b="0" dirty="0">
              <a:solidFill>
                <a:schemeClr val="tx1"/>
              </a:solidFill>
            </a:endParaRPr>
          </a:p>
          <a:p>
            <a:endParaRPr lang="nl-BE" sz="2000" b="0" dirty="0">
              <a:solidFill>
                <a:schemeClr val="tx1"/>
              </a:solidFill>
            </a:endParaRPr>
          </a:p>
        </p:txBody>
      </p:sp>
    </p:spTree>
    <p:extLst>
      <p:ext uri="{BB962C8B-B14F-4D97-AF65-F5344CB8AC3E}">
        <p14:creationId xmlns:p14="http://schemas.microsoft.com/office/powerpoint/2010/main" val="257513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diagram, cirkel&#10;&#10;Automatisch gegenereerde beschrijving">
            <a:extLst>
              <a:ext uri="{FF2B5EF4-FFF2-40B4-BE49-F238E27FC236}">
                <a16:creationId xmlns:a16="http://schemas.microsoft.com/office/drawing/2014/main" id="{622E512A-3A45-7702-BA16-EA37A59B2FE8}"/>
              </a:ext>
            </a:extLst>
          </p:cNvPr>
          <p:cNvPicPr>
            <a:picLocks noChangeAspect="1"/>
          </p:cNvPicPr>
          <p:nvPr/>
        </p:nvPicPr>
        <p:blipFill rotWithShape="1">
          <a:blip r:embed="rId3">
            <a:extLst>
              <a:ext uri="{28A0092B-C50C-407E-A947-70E740481C1C}">
                <a14:useLocalDpi xmlns:a14="http://schemas.microsoft.com/office/drawing/2010/main" val="0"/>
              </a:ext>
            </a:extLst>
          </a:blip>
          <a:srcRect b="8283"/>
          <a:stretch/>
        </p:blipFill>
        <p:spPr>
          <a:xfrm>
            <a:off x="2557106" y="1226062"/>
            <a:ext cx="7077788" cy="4898513"/>
          </a:xfrm>
          <a:prstGeom prst="rect">
            <a:avLst/>
          </a:prstGeom>
        </p:spPr>
      </p:pic>
      <p:sp>
        <p:nvSpPr>
          <p:cNvPr id="2" name="Titel 1">
            <a:extLst>
              <a:ext uri="{FF2B5EF4-FFF2-40B4-BE49-F238E27FC236}">
                <a16:creationId xmlns:a16="http://schemas.microsoft.com/office/drawing/2014/main" id="{C5D00658-8246-F1DB-F5EB-12D061B9B964}"/>
              </a:ext>
            </a:extLst>
          </p:cNvPr>
          <p:cNvSpPr>
            <a:spLocks noGrp="1"/>
          </p:cNvSpPr>
          <p:nvPr>
            <p:ph type="title"/>
          </p:nvPr>
        </p:nvSpPr>
        <p:spPr/>
        <p:txBody>
          <a:bodyPr/>
          <a:lstStyle/>
          <a:p>
            <a:r>
              <a:rPr lang="nl-BE" dirty="0" err="1"/>
              <a:t>Gametogenese</a:t>
            </a:r>
            <a:endParaRPr lang="nl-BE" dirty="0"/>
          </a:p>
        </p:txBody>
      </p:sp>
    </p:spTree>
    <p:extLst>
      <p:ext uri="{BB962C8B-B14F-4D97-AF65-F5344CB8AC3E}">
        <p14:creationId xmlns:p14="http://schemas.microsoft.com/office/powerpoint/2010/main" val="407914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9853C-D8BB-6F84-0544-FC1BE4C97EDB}"/>
              </a:ext>
            </a:extLst>
          </p:cNvPr>
          <p:cNvSpPr>
            <a:spLocks noGrp="1"/>
          </p:cNvSpPr>
          <p:nvPr>
            <p:ph type="title"/>
          </p:nvPr>
        </p:nvSpPr>
        <p:spPr/>
        <p:txBody>
          <a:bodyPr/>
          <a:lstStyle/>
          <a:p>
            <a:r>
              <a:rPr lang="nl-BE" dirty="0" err="1"/>
              <a:t>Oögenese</a:t>
            </a:r>
            <a:endParaRPr lang="nl-BE" dirty="0"/>
          </a:p>
        </p:txBody>
      </p:sp>
      <p:pic>
        <p:nvPicPr>
          <p:cNvPr id="5" name="Tijdelijke aanduiding voor inhoud 4" descr="Afbeelding met tekst, schermopname, diagram&#10;&#10;Automatisch gegenereerde beschrijving">
            <a:extLst>
              <a:ext uri="{FF2B5EF4-FFF2-40B4-BE49-F238E27FC236}">
                <a16:creationId xmlns:a16="http://schemas.microsoft.com/office/drawing/2014/main" id="{6FE35090-24A7-AEFD-A24D-0C6632F116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5163" y="760412"/>
            <a:ext cx="4802497" cy="5337175"/>
          </a:xfrm>
        </p:spPr>
      </p:pic>
    </p:spTree>
    <p:extLst>
      <p:ext uri="{BB962C8B-B14F-4D97-AF65-F5344CB8AC3E}">
        <p14:creationId xmlns:p14="http://schemas.microsoft.com/office/powerpoint/2010/main" val="360067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41068-AE96-A2F3-6C50-B35ECF1B49C5}"/>
              </a:ext>
            </a:extLst>
          </p:cNvPr>
          <p:cNvSpPr>
            <a:spLocks noGrp="1"/>
          </p:cNvSpPr>
          <p:nvPr>
            <p:ph type="title"/>
          </p:nvPr>
        </p:nvSpPr>
        <p:spPr/>
        <p:txBody>
          <a:bodyPr/>
          <a:lstStyle/>
          <a:p>
            <a:r>
              <a:rPr lang="nl-BE" dirty="0"/>
              <a:t>Aantal eicellen	</a:t>
            </a:r>
          </a:p>
        </p:txBody>
      </p:sp>
      <p:sp>
        <p:nvSpPr>
          <p:cNvPr id="3" name="Tijdelijke aanduiding voor inhoud 2">
            <a:extLst>
              <a:ext uri="{FF2B5EF4-FFF2-40B4-BE49-F238E27FC236}">
                <a16:creationId xmlns:a16="http://schemas.microsoft.com/office/drawing/2014/main" id="{4BFF9C99-A4BA-A91D-0373-7F399585DB32}"/>
              </a:ext>
            </a:extLst>
          </p:cNvPr>
          <p:cNvSpPr>
            <a:spLocks noGrp="1"/>
          </p:cNvSpPr>
          <p:nvPr>
            <p:ph idx="1"/>
          </p:nvPr>
        </p:nvSpPr>
        <p:spPr/>
        <p:txBody>
          <a:bodyPr>
            <a:normAutofit/>
          </a:bodyPr>
          <a:lstStyle/>
          <a:p>
            <a:r>
              <a:rPr lang="nl-BE" dirty="0"/>
              <a:t>Begin zwangerschap van een vrouwelijk embryo: 6 à 7 000 000 primitieve </a:t>
            </a:r>
            <a:r>
              <a:rPr lang="nl-BE" dirty="0" err="1"/>
              <a:t>oogonia</a:t>
            </a:r>
            <a:endParaRPr lang="nl-BE" dirty="0"/>
          </a:p>
          <a:p>
            <a:r>
              <a:rPr lang="nl-BE" dirty="0"/>
              <a:t>Geboorte van vrouwelijke baby: 1 à 2 000 000 primaire oocyten</a:t>
            </a:r>
          </a:p>
          <a:p>
            <a:r>
              <a:rPr lang="nl-BE" dirty="0"/>
              <a:t>Puberteit: 3 à 40 000 eicellen over</a:t>
            </a:r>
          </a:p>
          <a:p>
            <a:pPr marL="457200" indent="-457200">
              <a:buFont typeface="Arial" panose="020B0604020202020204" pitchFamily="34" charset="0"/>
              <a:buChar char="•"/>
            </a:pPr>
            <a:r>
              <a:rPr lang="nl-BE" sz="2000" b="0" dirty="0">
                <a:solidFill>
                  <a:schemeClr val="tx1"/>
                </a:solidFill>
              </a:rPr>
              <a:t>Een vrouw heeft ongeveer 38 ‘reproductieve jaren’ met ongeveer 12 menstruele cycli per jaar; dit betekent dat er eigenlijk maar 460 eicellen geschikt zijn om zich voor te planten, dit is maar 1% van alle eicellen*. </a:t>
            </a:r>
            <a:endParaRPr lang="nl-BE" dirty="0"/>
          </a:p>
          <a:p>
            <a:r>
              <a:rPr lang="nl-BE" dirty="0"/>
              <a:t>37 jaar: 25 000 eicellen over</a:t>
            </a:r>
          </a:p>
          <a:p>
            <a:endParaRPr lang="nl-BE" dirty="0"/>
          </a:p>
        </p:txBody>
      </p:sp>
    </p:spTree>
    <p:extLst>
      <p:ext uri="{BB962C8B-B14F-4D97-AF65-F5344CB8AC3E}">
        <p14:creationId xmlns:p14="http://schemas.microsoft.com/office/powerpoint/2010/main" val="310556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diagram, Kinderkunst&#10;&#10;Automatisch gegenereerde beschrijving">
            <a:extLst>
              <a:ext uri="{FF2B5EF4-FFF2-40B4-BE49-F238E27FC236}">
                <a16:creationId xmlns:a16="http://schemas.microsoft.com/office/drawing/2014/main" id="{331F8779-EA21-0BE1-F44E-E489C46DF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144" y="2779030"/>
            <a:ext cx="4996132" cy="3532870"/>
          </a:xfrm>
          <a:prstGeom prst="rect">
            <a:avLst/>
          </a:prstGeom>
        </p:spPr>
      </p:pic>
      <p:sp>
        <p:nvSpPr>
          <p:cNvPr id="2" name="Titel 1">
            <a:extLst>
              <a:ext uri="{FF2B5EF4-FFF2-40B4-BE49-F238E27FC236}">
                <a16:creationId xmlns:a16="http://schemas.microsoft.com/office/drawing/2014/main" id="{4DD41068-AE96-A2F3-6C50-B35ECF1B49C5}"/>
              </a:ext>
            </a:extLst>
          </p:cNvPr>
          <p:cNvSpPr>
            <a:spLocks noGrp="1"/>
          </p:cNvSpPr>
          <p:nvPr>
            <p:ph type="title"/>
          </p:nvPr>
        </p:nvSpPr>
        <p:spPr/>
        <p:txBody>
          <a:bodyPr/>
          <a:lstStyle/>
          <a:p>
            <a:r>
              <a:rPr lang="nl-BE" dirty="0"/>
              <a:t>Spermatogenese</a:t>
            </a:r>
          </a:p>
        </p:txBody>
      </p:sp>
      <p:sp>
        <p:nvSpPr>
          <p:cNvPr id="3" name="Tijdelijke aanduiding voor inhoud 2">
            <a:extLst>
              <a:ext uri="{FF2B5EF4-FFF2-40B4-BE49-F238E27FC236}">
                <a16:creationId xmlns:a16="http://schemas.microsoft.com/office/drawing/2014/main" id="{4BFF9C99-A4BA-A91D-0373-7F399585DB32}"/>
              </a:ext>
            </a:extLst>
          </p:cNvPr>
          <p:cNvSpPr>
            <a:spLocks noGrp="1"/>
          </p:cNvSpPr>
          <p:nvPr>
            <p:ph idx="1"/>
          </p:nvPr>
        </p:nvSpPr>
        <p:spPr/>
        <p:txBody>
          <a:bodyPr/>
          <a:lstStyle/>
          <a:p>
            <a:r>
              <a:rPr lang="nl-BE" dirty="0"/>
              <a:t>Zaadcellen worden gevormd vanaf de puberteit: </a:t>
            </a:r>
          </a:p>
          <a:p>
            <a:pPr lvl="1"/>
            <a:r>
              <a:rPr lang="nl-BE" dirty="0"/>
              <a:t>tot 125 000 000 zaadcellen per dag</a:t>
            </a:r>
          </a:p>
          <a:p>
            <a:r>
              <a:rPr lang="nl-BE" dirty="0"/>
              <a:t>Na de leeftijd van 50 jaar neemt de productie van zaadcellen af bij mannen</a:t>
            </a:r>
          </a:p>
          <a:p>
            <a:endParaRPr lang="nl-BE" dirty="0"/>
          </a:p>
        </p:txBody>
      </p:sp>
    </p:spTree>
    <p:extLst>
      <p:ext uri="{BB962C8B-B14F-4D97-AF65-F5344CB8AC3E}">
        <p14:creationId xmlns:p14="http://schemas.microsoft.com/office/powerpoint/2010/main" val="159990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C296D-A18F-8AB8-6788-B21E3DB0FD0D}"/>
              </a:ext>
            </a:extLst>
          </p:cNvPr>
          <p:cNvSpPr>
            <a:spLocks noGrp="1"/>
          </p:cNvSpPr>
          <p:nvPr>
            <p:ph type="title"/>
          </p:nvPr>
        </p:nvSpPr>
        <p:spPr/>
        <p:txBody>
          <a:bodyPr/>
          <a:lstStyle/>
          <a:p>
            <a:r>
              <a:rPr lang="nl-BE" dirty="0"/>
              <a:t>Welke hormonen spelen een rol voor de vruchtbaarheid van de mens?</a:t>
            </a:r>
          </a:p>
        </p:txBody>
      </p:sp>
      <p:sp>
        <p:nvSpPr>
          <p:cNvPr id="3" name="Tijdelijke aanduiding voor inhoud 2">
            <a:extLst>
              <a:ext uri="{FF2B5EF4-FFF2-40B4-BE49-F238E27FC236}">
                <a16:creationId xmlns:a16="http://schemas.microsoft.com/office/drawing/2014/main" id="{6134EB31-8FD1-8304-0FD2-0CADBA993F9B}"/>
              </a:ext>
            </a:extLst>
          </p:cNvPr>
          <p:cNvSpPr>
            <a:spLocks noGrp="1"/>
          </p:cNvSpPr>
          <p:nvPr>
            <p:ph idx="1"/>
          </p:nvPr>
        </p:nvSpPr>
        <p:spPr/>
        <p:txBody>
          <a:bodyPr/>
          <a:lstStyle/>
          <a:p>
            <a:r>
              <a:rPr lang="nl-BE" dirty="0"/>
              <a:t>Follikel stimulerend hormoon (FSH)</a:t>
            </a:r>
          </a:p>
          <a:p>
            <a:r>
              <a:rPr lang="nl-BE" dirty="0"/>
              <a:t>Luteïniserend hormoon (LH)</a:t>
            </a:r>
          </a:p>
          <a:p>
            <a:r>
              <a:rPr lang="nl-BE" dirty="0"/>
              <a:t>Oestrogeen</a:t>
            </a:r>
          </a:p>
          <a:p>
            <a:r>
              <a:rPr lang="nl-BE" dirty="0"/>
              <a:t>Progesteron</a:t>
            </a:r>
          </a:p>
          <a:p>
            <a:r>
              <a:rPr lang="nl-BE" dirty="0"/>
              <a:t>Testosteron</a:t>
            </a:r>
          </a:p>
          <a:p>
            <a:endParaRPr lang="nl-BE" sz="1600" dirty="0"/>
          </a:p>
          <a:p>
            <a:r>
              <a:rPr lang="nl-BE" dirty="0"/>
              <a:t>Andere interessante hormonen:</a:t>
            </a:r>
          </a:p>
          <a:p>
            <a:pPr lvl="1"/>
            <a:r>
              <a:rPr lang="nl-BE" dirty="0"/>
              <a:t>HCG, oxytocine, prolactine</a:t>
            </a:r>
          </a:p>
        </p:txBody>
      </p:sp>
    </p:spTree>
    <p:extLst>
      <p:ext uri="{BB962C8B-B14F-4D97-AF65-F5344CB8AC3E}">
        <p14:creationId xmlns:p14="http://schemas.microsoft.com/office/powerpoint/2010/main" val="182459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8F25E-7E99-89B5-F468-BE56B39DA265}"/>
              </a:ext>
            </a:extLst>
          </p:cNvPr>
          <p:cNvSpPr>
            <a:spLocks noGrp="1"/>
          </p:cNvSpPr>
          <p:nvPr>
            <p:ph type="title"/>
          </p:nvPr>
        </p:nvSpPr>
        <p:spPr/>
        <p:txBody>
          <a:bodyPr/>
          <a:lstStyle/>
          <a:p>
            <a:r>
              <a:rPr lang="nl-BE" dirty="0"/>
              <a:t>De ovaria</a:t>
            </a:r>
          </a:p>
        </p:txBody>
      </p:sp>
      <p:sp>
        <p:nvSpPr>
          <p:cNvPr id="3" name="Tijdelijke aanduiding voor inhoud 2">
            <a:extLst>
              <a:ext uri="{FF2B5EF4-FFF2-40B4-BE49-F238E27FC236}">
                <a16:creationId xmlns:a16="http://schemas.microsoft.com/office/drawing/2014/main" id="{4444C8EF-46C3-4C3A-F5C4-267F9968672E}"/>
              </a:ext>
            </a:extLst>
          </p:cNvPr>
          <p:cNvSpPr>
            <a:spLocks noGrp="1"/>
          </p:cNvSpPr>
          <p:nvPr>
            <p:ph idx="1"/>
          </p:nvPr>
        </p:nvSpPr>
        <p:spPr/>
        <p:txBody>
          <a:bodyPr/>
          <a:lstStyle/>
          <a:p>
            <a:r>
              <a:rPr lang="nl-BE" dirty="0"/>
              <a:t>De ovaria of eierstokken = geslachtsklieren van de vrouw</a:t>
            </a:r>
          </a:p>
        </p:txBody>
      </p:sp>
      <p:pic>
        <p:nvPicPr>
          <p:cNvPr id="5" name="Afbeelding 4">
            <a:extLst>
              <a:ext uri="{FF2B5EF4-FFF2-40B4-BE49-F238E27FC236}">
                <a16:creationId xmlns:a16="http://schemas.microsoft.com/office/drawing/2014/main" id="{ADCA9118-3E81-A0BF-E832-AF7CA838756F}"/>
              </a:ext>
            </a:extLst>
          </p:cNvPr>
          <p:cNvPicPr>
            <a:picLocks noChangeAspect="1"/>
          </p:cNvPicPr>
          <p:nvPr/>
        </p:nvPicPr>
        <p:blipFill>
          <a:blip r:embed="rId3"/>
          <a:stretch>
            <a:fillRect/>
          </a:stretch>
        </p:blipFill>
        <p:spPr>
          <a:xfrm>
            <a:off x="838200" y="2565220"/>
            <a:ext cx="4322360" cy="2570748"/>
          </a:xfrm>
          <a:prstGeom prst="rect">
            <a:avLst/>
          </a:prstGeom>
        </p:spPr>
      </p:pic>
      <p:sp>
        <p:nvSpPr>
          <p:cNvPr id="6" name="Rechteraccolade 5">
            <a:extLst>
              <a:ext uri="{FF2B5EF4-FFF2-40B4-BE49-F238E27FC236}">
                <a16:creationId xmlns:a16="http://schemas.microsoft.com/office/drawing/2014/main" id="{B1D8DDB4-9183-023D-C7EF-52009A90E35C}"/>
              </a:ext>
            </a:extLst>
          </p:cNvPr>
          <p:cNvSpPr/>
          <p:nvPr/>
        </p:nvSpPr>
        <p:spPr>
          <a:xfrm rot="2524107">
            <a:off x="4562524" y="4570787"/>
            <a:ext cx="180753" cy="500173"/>
          </a:xfrm>
          <a:prstGeom prst="rightBrace">
            <a:avLst/>
          </a:prstGeom>
          <a:ln w="19050">
            <a:solidFill>
              <a:srgbClr val="0567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7" name="Tekstvak 6">
            <a:extLst>
              <a:ext uri="{FF2B5EF4-FFF2-40B4-BE49-F238E27FC236}">
                <a16:creationId xmlns:a16="http://schemas.microsoft.com/office/drawing/2014/main" id="{08DF310A-4B15-CD8A-A1CA-46606BC55847}"/>
              </a:ext>
            </a:extLst>
          </p:cNvPr>
          <p:cNvSpPr txBox="1"/>
          <p:nvPr/>
        </p:nvSpPr>
        <p:spPr>
          <a:xfrm>
            <a:off x="4876487" y="4697746"/>
            <a:ext cx="987578" cy="369332"/>
          </a:xfrm>
          <a:prstGeom prst="rect">
            <a:avLst/>
          </a:prstGeom>
          <a:noFill/>
        </p:spPr>
        <p:txBody>
          <a:bodyPr wrap="none" rtlCol="0">
            <a:spAutoFit/>
          </a:bodyPr>
          <a:lstStyle/>
          <a:p>
            <a:r>
              <a:rPr lang="nl-BE" dirty="0"/>
              <a:t>Ovarium</a:t>
            </a:r>
          </a:p>
        </p:txBody>
      </p:sp>
      <p:sp>
        <p:nvSpPr>
          <p:cNvPr id="8" name="Rechteraccolade 7">
            <a:extLst>
              <a:ext uri="{FF2B5EF4-FFF2-40B4-BE49-F238E27FC236}">
                <a16:creationId xmlns:a16="http://schemas.microsoft.com/office/drawing/2014/main" id="{EB8BEA86-DFB4-2248-4E5F-D292363DBBAD}"/>
              </a:ext>
            </a:extLst>
          </p:cNvPr>
          <p:cNvSpPr/>
          <p:nvPr/>
        </p:nvSpPr>
        <p:spPr>
          <a:xfrm rot="967943">
            <a:off x="5208853" y="2902507"/>
            <a:ext cx="176419" cy="1778538"/>
          </a:xfrm>
          <a:prstGeom prst="rightBrace">
            <a:avLst/>
          </a:prstGeom>
          <a:ln w="19050">
            <a:solidFill>
              <a:srgbClr val="0567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 name="Tekstvak 9">
            <a:extLst>
              <a:ext uri="{FF2B5EF4-FFF2-40B4-BE49-F238E27FC236}">
                <a16:creationId xmlns:a16="http://schemas.microsoft.com/office/drawing/2014/main" id="{8BE3F397-A7B4-C561-9D39-76A71FCB665A}"/>
              </a:ext>
            </a:extLst>
          </p:cNvPr>
          <p:cNvSpPr txBox="1"/>
          <p:nvPr/>
        </p:nvSpPr>
        <p:spPr>
          <a:xfrm>
            <a:off x="5579992" y="3665928"/>
            <a:ext cx="944489" cy="369332"/>
          </a:xfrm>
          <a:prstGeom prst="rect">
            <a:avLst/>
          </a:prstGeom>
          <a:noFill/>
        </p:spPr>
        <p:txBody>
          <a:bodyPr wrap="none" rtlCol="0">
            <a:spAutoFit/>
          </a:bodyPr>
          <a:lstStyle/>
          <a:p>
            <a:r>
              <a:rPr lang="nl-BE" dirty="0"/>
              <a:t>Eileider </a:t>
            </a:r>
          </a:p>
        </p:txBody>
      </p:sp>
      <p:pic>
        <p:nvPicPr>
          <p:cNvPr id="12" name="Afbeelding 11">
            <a:extLst>
              <a:ext uri="{FF2B5EF4-FFF2-40B4-BE49-F238E27FC236}">
                <a16:creationId xmlns:a16="http://schemas.microsoft.com/office/drawing/2014/main" id="{70E5D7AA-817D-637F-3F8B-DDF4C1F189C7}"/>
              </a:ext>
            </a:extLst>
          </p:cNvPr>
          <p:cNvPicPr>
            <a:picLocks noChangeAspect="1"/>
          </p:cNvPicPr>
          <p:nvPr/>
        </p:nvPicPr>
        <p:blipFill>
          <a:blip r:embed="rId4"/>
          <a:stretch>
            <a:fillRect/>
          </a:stretch>
        </p:blipFill>
        <p:spPr>
          <a:xfrm>
            <a:off x="7201935" y="3348118"/>
            <a:ext cx="3625310" cy="2283331"/>
          </a:xfrm>
          <a:prstGeom prst="rect">
            <a:avLst/>
          </a:prstGeom>
        </p:spPr>
      </p:pic>
      <p:cxnSp>
        <p:nvCxnSpPr>
          <p:cNvPr id="14" name="Rechte verbindingslijn met pijl 13">
            <a:extLst>
              <a:ext uri="{FF2B5EF4-FFF2-40B4-BE49-F238E27FC236}">
                <a16:creationId xmlns:a16="http://schemas.microsoft.com/office/drawing/2014/main" id="{3F7223A5-C468-3909-273B-F99A5A9FB658}"/>
              </a:ext>
            </a:extLst>
          </p:cNvPr>
          <p:cNvCxnSpPr/>
          <p:nvPr/>
        </p:nvCxnSpPr>
        <p:spPr>
          <a:xfrm flipV="1">
            <a:off x="5901070" y="4697746"/>
            <a:ext cx="1300865" cy="184666"/>
          </a:xfrm>
          <a:prstGeom prst="straightConnector1">
            <a:avLst/>
          </a:prstGeom>
          <a:ln w="19050">
            <a:solidFill>
              <a:srgbClr val="056734"/>
            </a:solidFill>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776F2E3D-69C3-A76E-00A8-F44438EA6F34}"/>
              </a:ext>
            </a:extLst>
          </p:cNvPr>
          <p:cNvSpPr txBox="1"/>
          <p:nvPr/>
        </p:nvSpPr>
        <p:spPr>
          <a:xfrm>
            <a:off x="10536717" y="4120451"/>
            <a:ext cx="969624" cy="369332"/>
          </a:xfrm>
          <a:prstGeom prst="rect">
            <a:avLst/>
          </a:prstGeom>
          <a:noFill/>
        </p:spPr>
        <p:txBody>
          <a:bodyPr wrap="none" rtlCol="0">
            <a:spAutoFit/>
          </a:bodyPr>
          <a:lstStyle/>
          <a:p>
            <a:r>
              <a:rPr lang="nl-BE" dirty="0"/>
              <a:t>Ovulatie</a:t>
            </a:r>
          </a:p>
        </p:txBody>
      </p:sp>
      <p:sp>
        <p:nvSpPr>
          <p:cNvPr id="16" name="Rechteraccolade 15">
            <a:extLst>
              <a:ext uri="{FF2B5EF4-FFF2-40B4-BE49-F238E27FC236}">
                <a16:creationId xmlns:a16="http://schemas.microsoft.com/office/drawing/2014/main" id="{CBA8EC3B-87EF-CDE7-2F9A-E234867D64E2}"/>
              </a:ext>
            </a:extLst>
          </p:cNvPr>
          <p:cNvSpPr/>
          <p:nvPr/>
        </p:nvSpPr>
        <p:spPr>
          <a:xfrm rot="14776885">
            <a:off x="8699566" y="2739299"/>
            <a:ext cx="219142" cy="1971995"/>
          </a:xfrm>
          <a:prstGeom prst="rightBrace">
            <a:avLst/>
          </a:prstGeom>
          <a:ln w="19050">
            <a:solidFill>
              <a:srgbClr val="0567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7" name="Tekstvak 16">
            <a:extLst>
              <a:ext uri="{FF2B5EF4-FFF2-40B4-BE49-F238E27FC236}">
                <a16:creationId xmlns:a16="http://schemas.microsoft.com/office/drawing/2014/main" id="{1D5BF82B-A306-3A4E-A642-5243546FB7EE}"/>
              </a:ext>
            </a:extLst>
          </p:cNvPr>
          <p:cNvSpPr txBox="1"/>
          <p:nvPr/>
        </p:nvSpPr>
        <p:spPr>
          <a:xfrm>
            <a:off x="7498220" y="3064135"/>
            <a:ext cx="1986249" cy="646331"/>
          </a:xfrm>
          <a:prstGeom prst="rect">
            <a:avLst/>
          </a:prstGeom>
          <a:noFill/>
        </p:spPr>
        <p:txBody>
          <a:bodyPr wrap="none" rtlCol="0">
            <a:spAutoFit/>
          </a:bodyPr>
          <a:lstStyle/>
          <a:p>
            <a:r>
              <a:rPr lang="nl-BE" dirty="0"/>
              <a:t>Rijping van eicellen</a:t>
            </a:r>
          </a:p>
          <a:p>
            <a:r>
              <a:rPr lang="nl-BE" dirty="0"/>
              <a:t> in follikels</a:t>
            </a:r>
          </a:p>
        </p:txBody>
      </p:sp>
      <p:sp>
        <p:nvSpPr>
          <p:cNvPr id="18" name="Rechteraccolade 17">
            <a:extLst>
              <a:ext uri="{FF2B5EF4-FFF2-40B4-BE49-F238E27FC236}">
                <a16:creationId xmlns:a16="http://schemas.microsoft.com/office/drawing/2014/main" id="{DC16CAC1-5F41-3B5A-5A8C-B24FAD1F5219}"/>
              </a:ext>
            </a:extLst>
          </p:cNvPr>
          <p:cNvSpPr/>
          <p:nvPr/>
        </p:nvSpPr>
        <p:spPr>
          <a:xfrm rot="15337750" flipH="1">
            <a:off x="8889341" y="4731619"/>
            <a:ext cx="250499" cy="1971995"/>
          </a:xfrm>
          <a:prstGeom prst="rightBrace">
            <a:avLst/>
          </a:prstGeom>
          <a:ln w="19050">
            <a:solidFill>
              <a:srgbClr val="0567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9" name="Tekstvak 18">
            <a:extLst>
              <a:ext uri="{FF2B5EF4-FFF2-40B4-BE49-F238E27FC236}">
                <a16:creationId xmlns:a16="http://schemas.microsoft.com/office/drawing/2014/main" id="{14ADFA48-0C52-6ED1-7847-23ADF3BC46A1}"/>
              </a:ext>
            </a:extLst>
          </p:cNvPr>
          <p:cNvSpPr txBox="1"/>
          <p:nvPr/>
        </p:nvSpPr>
        <p:spPr>
          <a:xfrm>
            <a:off x="9592282" y="5648284"/>
            <a:ext cx="1567160" cy="369332"/>
          </a:xfrm>
          <a:prstGeom prst="rect">
            <a:avLst/>
          </a:prstGeom>
          <a:noFill/>
        </p:spPr>
        <p:txBody>
          <a:bodyPr wrap="none" rtlCol="0">
            <a:spAutoFit/>
          </a:bodyPr>
          <a:lstStyle/>
          <a:p>
            <a:r>
              <a:rPr lang="nl-BE" dirty="0"/>
              <a:t>Corpus luteum</a:t>
            </a:r>
          </a:p>
        </p:txBody>
      </p:sp>
    </p:spTree>
    <p:extLst>
      <p:ext uri="{BB962C8B-B14F-4D97-AF65-F5344CB8AC3E}">
        <p14:creationId xmlns:p14="http://schemas.microsoft.com/office/powerpoint/2010/main" val="358474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tekst, diagram, illustratie&#10;&#10;Automatisch gegenereerde beschrijving">
            <a:extLst>
              <a:ext uri="{FF2B5EF4-FFF2-40B4-BE49-F238E27FC236}">
                <a16:creationId xmlns:a16="http://schemas.microsoft.com/office/drawing/2014/main" id="{3FEB5DCD-C1AA-CE69-FE8A-084207BC0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796" y="209550"/>
            <a:ext cx="3669323" cy="5962650"/>
          </a:xfrm>
          <a:prstGeom prst="rect">
            <a:avLst/>
          </a:prstGeom>
        </p:spPr>
      </p:pic>
    </p:spTree>
    <p:extLst>
      <p:ext uri="{BB962C8B-B14F-4D97-AF65-F5344CB8AC3E}">
        <p14:creationId xmlns:p14="http://schemas.microsoft.com/office/powerpoint/2010/main" val="38598490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4160</Words>
  <Application>Microsoft Office PowerPoint</Application>
  <PresentationFormat>Breedbeeld</PresentationFormat>
  <Paragraphs>281</Paragraphs>
  <Slides>22</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Arial Rounded MT Bold</vt:lpstr>
      <vt:lpstr>Calibri</vt:lpstr>
      <vt:lpstr>Calibri Light</vt:lpstr>
      <vt:lpstr>Kantoorthema</vt:lpstr>
      <vt:lpstr>Invloed van hormonen op de vruchtbaarheid van de mens</vt:lpstr>
      <vt:lpstr>Belangrijke begrippen en afkortingen</vt:lpstr>
      <vt:lpstr>Gametogenese</vt:lpstr>
      <vt:lpstr>Oögenese</vt:lpstr>
      <vt:lpstr>Aantal eicellen </vt:lpstr>
      <vt:lpstr>Spermatogenese</vt:lpstr>
      <vt:lpstr>Welke hormonen spelen een rol voor de vruchtbaarheid van de mens?</vt:lpstr>
      <vt:lpstr>De ovaria</vt:lpstr>
      <vt:lpstr>PowerPoint-presentatie</vt:lpstr>
      <vt:lpstr>Hormonen bij de vrouw</vt:lpstr>
      <vt:lpstr>Hormonen bij de vrouw</vt:lpstr>
      <vt:lpstr>HCG en prolactine</vt:lpstr>
      <vt:lpstr>De teelballen of testes De bijballen of epididymis</vt:lpstr>
      <vt:lpstr>De zaadcel</vt:lpstr>
      <vt:lpstr>PowerPoint-presentatie</vt:lpstr>
      <vt:lpstr>Hormonen bij de man</vt:lpstr>
      <vt:lpstr>Hormonen in de puberteit</vt:lpstr>
      <vt:lpstr>Menopauze</vt:lpstr>
      <vt:lpstr>Hormonale onderdrukking door middel van anticonceptie</vt:lpstr>
      <vt:lpstr>Hormonale behandeling voor genderbevestigende therapie</vt:lpstr>
      <vt:lpstr>Hormonale stimulering voor vruchtbaarheidheidsbehandeling</vt:lpstr>
      <vt:lpstr>Test jezelf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Ilse Delbaere</dc:creator>
  <cp:lastModifiedBy>Ilse Delbaere</cp:lastModifiedBy>
  <cp:revision>2</cp:revision>
  <dcterms:created xsi:type="dcterms:W3CDTF">2023-06-16T12:37:57Z</dcterms:created>
  <dcterms:modified xsi:type="dcterms:W3CDTF">2024-02-20T13:04:56Z</dcterms:modified>
</cp:coreProperties>
</file>