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7" r:id="rId4"/>
    <p:sldId id="265" r:id="rId5"/>
    <p:sldId id="260" r:id="rId6"/>
    <p:sldId id="259" r:id="rId7"/>
    <p:sldId id="261" r:id="rId8"/>
    <p:sldId id="268" r:id="rId9"/>
    <p:sldId id="262" r:id="rId10"/>
    <p:sldId id="263" r:id="rId11"/>
    <p:sldId id="269" r:id="rId12"/>
    <p:sldId id="270" r:id="rId13"/>
    <p:sldId id="287" r:id="rId14"/>
    <p:sldId id="288" r:id="rId1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734"/>
    <a:srgbClr val="801B2F"/>
    <a:srgbClr val="E5B3C6"/>
    <a:srgbClr val="D48A85"/>
    <a:srgbClr val="A4B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18687-A0B5-4354-838D-DFB565FE824E}" v="23" dt="2024-02-20T09:18:39.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779" autoAdjust="0"/>
  </p:normalViewPr>
  <p:slideViewPr>
    <p:cSldViewPr snapToGrid="0">
      <p:cViewPr varScale="1">
        <p:scale>
          <a:sx n="74" d="100"/>
          <a:sy n="74" d="100"/>
        </p:scale>
        <p:origin x="19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Delbaere" userId="c9ebe14d-0176-4076-a360-816f969d0a58" providerId="ADAL" clId="{64D18687-A0B5-4354-838D-DFB565FE824E}"/>
    <pc:docChg chg="undo custSel addSld delSld modSld">
      <pc:chgData name="Ilse Delbaere" userId="c9ebe14d-0176-4076-a360-816f969d0a58" providerId="ADAL" clId="{64D18687-A0B5-4354-838D-DFB565FE824E}" dt="2024-03-18T13:28:28.799" v="7328"/>
      <pc:docMkLst>
        <pc:docMk/>
      </pc:docMkLst>
      <pc:sldChg chg="delSp modSp mod">
        <pc:chgData name="Ilse Delbaere" userId="c9ebe14d-0176-4076-a360-816f969d0a58" providerId="ADAL" clId="{64D18687-A0B5-4354-838D-DFB565FE824E}" dt="2024-02-16T12:59:47.425" v="3744" actId="14100"/>
        <pc:sldMkLst>
          <pc:docMk/>
          <pc:sldMk cId="4255062424" sldId="256"/>
        </pc:sldMkLst>
        <pc:spChg chg="mod">
          <ac:chgData name="Ilse Delbaere" userId="c9ebe14d-0176-4076-a360-816f969d0a58" providerId="ADAL" clId="{64D18687-A0B5-4354-838D-DFB565FE824E}" dt="2024-02-16T12:59:47.425" v="3744" actId="14100"/>
          <ac:spMkLst>
            <pc:docMk/>
            <pc:sldMk cId="4255062424" sldId="256"/>
            <ac:spMk id="2" creationId="{016B0D76-2270-FA81-B28B-3EB318DFB458}"/>
          </ac:spMkLst>
        </pc:spChg>
        <pc:spChg chg="del mod">
          <ac:chgData name="Ilse Delbaere" userId="c9ebe14d-0176-4076-a360-816f969d0a58" providerId="ADAL" clId="{64D18687-A0B5-4354-838D-DFB565FE824E}" dt="2024-02-16T12:59:38.202" v="3742" actId="478"/>
          <ac:spMkLst>
            <pc:docMk/>
            <pc:sldMk cId="4255062424" sldId="256"/>
            <ac:spMk id="3" creationId="{FAFF211F-B65E-0E1D-34D4-9E8F30CA6B90}"/>
          </ac:spMkLst>
        </pc:spChg>
      </pc:sldChg>
      <pc:sldChg chg="addSp modSp del mod">
        <pc:chgData name="Ilse Delbaere" userId="c9ebe14d-0176-4076-a360-816f969d0a58" providerId="ADAL" clId="{64D18687-A0B5-4354-838D-DFB565FE824E}" dt="2024-02-20T13:06:24.880" v="6235" actId="47"/>
        <pc:sldMkLst>
          <pc:docMk/>
          <pc:sldMk cId="1824598938" sldId="257"/>
        </pc:sldMkLst>
        <pc:spChg chg="add mod">
          <ac:chgData name="Ilse Delbaere" userId="c9ebe14d-0176-4076-a360-816f969d0a58" providerId="ADAL" clId="{64D18687-A0B5-4354-838D-DFB565FE824E}" dt="2024-02-06T14:12:10.507" v="218" actId="1076"/>
          <ac:spMkLst>
            <pc:docMk/>
            <pc:sldMk cId="1824598938" sldId="257"/>
            <ac:spMk id="2" creationId="{157C7447-1377-F024-4E9A-9D08FF4EA4B2}"/>
          </ac:spMkLst>
        </pc:spChg>
      </pc:sldChg>
      <pc:sldChg chg="modSp mod">
        <pc:chgData name="Ilse Delbaere" userId="c9ebe14d-0176-4076-a360-816f969d0a58" providerId="ADAL" clId="{64D18687-A0B5-4354-838D-DFB565FE824E}" dt="2024-03-18T13:28:28.799" v="7328"/>
        <pc:sldMkLst>
          <pc:docMk/>
          <pc:sldMk cId="1854092396" sldId="258"/>
        </pc:sldMkLst>
        <pc:spChg chg="mod">
          <ac:chgData name="Ilse Delbaere" userId="c9ebe14d-0176-4076-a360-816f969d0a58" providerId="ADAL" clId="{64D18687-A0B5-4354-838D-DFB565FE824E}" dt="2024-03-18T13:28:28.799" v="7328"/>
          <ac:spMkLst>
            <pc:docMk/>
            <pc:sldMk cId="1854092396" sldId="258"/>
            <ac:spMk id="3" creationId="{52265240-6017-36E6-9460-DAC97F7AD44D}"/>
          </ac:spMkLst>
        </pc:spChg>
      </pc:sldChg>
      <pc:sldChg chg="addSp delSp modSp mod chgLayout">
        <pc:chgData name="Ilse Delbaere" userId="c9ebe14d-0176-4076-a360-816f969d0a58" providerId="ADAL" clId="{64D18687-A0B5-4354-838D-DFB565FE824E}" dt="2024-02-20T13:14:34.075" v="7104" actId="20577"/>
        <pc:sldMkLst>
          <pc:docMk/>
          <pc:sldMk cId="124474776" sldId="259"/>
        </pc:sldMkLst>
        <pc:spChg chg="add mod ord">
          <ac:chgData name="Ilse Delbaere" userId="c9ebe14d-0176-4076-a360-816f969d0a58" providerId="ADAL" clId="{64D18687-A0B5-4354-838D-DFB565FE824E}" dt="2024-02-20T13:14:34.075" v="7104" actId="20577"/>
          <ac:spMkLst>
            <pc:docMk/>
            <pc:sldMk cId="124474776" sldId="259"/>
            <ac:spMk id="2" creationId="{A1E34B9D-D3F0-DABD-D2C4-0A5765E9CE80}"/>
          </ac:spMkLst>
        </pc:spChg>
        <pc:spChg chg="add del mod ord">
          <ac:chgData name="Ilse Delbaere" userId="c9ebe14d-0176-4076-a360-816f969d0a58" providerId="ADAL" clId="{64D18687-A0B5-4354-838D-DFB565FE824E}" dt="2024-02-20T13:14:07.834" v="7041" actId="478"/>
          <ac:spMkLst>
            <pc:docMk/>
            <pc:sldMk cId="124474776" sldId="259"/>
            <ac:spMk id="3" creationId="{27365301-041B-B749-92C3-2BB258390F40}"/>
          </ac:spMkLst>
        </pc:spChg>
        <pc:picChg chg="mod">
          <ac:chgData name="Ilse Delbaere" userId="c9ebe14d-0176-4076-a360-816f969d0a58" providerId="ADAL" clId="{64D18687-A0B5-4354-838D-DFB565FE824E}" dt="2024-02-20T13:14:18.866" v="7042" actId="1076"/>
          <ac:picMkLst>
            <pc:docMk/>
            <pc:sldMk cId="124474776" sldId="259"/>
            <ac:picMk id="4" creationId="{5CD6A88C-7536-0276-E4BF-4D84F495EA59}"/>
          </ac:picMkLst>
        </pc:picChg>
      </pc:sldChg>
      <pc:sldChg chg="addSp delSp modSp mod chgLayout modNotesTx">
        <pc:chgData name="Ilse Delbaere" userId="c9ebe14d-0176-4076-a360-816f969d0a58" providerId="ADAL" clId="{64D18687-A0B5-4354-838D-DFB565FE824E}" dt="2024-02-20T13:13:54.852" v="7038" actId="20577"/>
        <pc:sldMkLst>
          <pc:docMk/>
          <pc:sldMk cId="3851820814" sldId="260"/>
        </pc:sldMkLst>
        <pc:spChg chg="add mod ord">
          <ac:chgData name="Ilse Delbaere" userId="c9ebe14d-0176-4076-a360-816f969d0a58" providerId="ADAL" clId="{64D18687-A0B5-4354-838D-DFB565FE824E}" dt="2024-02-20T13:12:33.897" v="6726" actId="20577"/>
          <ac:spMkLst>
            <pc:docMk/>
            <pc:sldMk cId="3851820814" sldId="260"/>
            <ac:spMk id="2" creationId="{FF32D1D7-C770-8884-E718-71DD26995B50}"/>
          </ac:spMkLst>
        </pc:spChg>
        <pc:spChg chg="add del mod ord">
          <ac:chgData name="Ilse Delbaere" userId="c9ebe14d-0176-4076-a360-816f969d0a58" providerId="ADAL" clId="{64D18687-A0B5-4354-838D-DFB565FE824E}" dt="2024-02-20T13:12:21.097" v="6686" actId="478"/>
          <ac:spMkLst>
            <pc:docMk/>
            <pc:sldMk cId="3851820814" sldId="260"/>
            <ac:spMk id="3" creationId="{9C175B0D-CB6D-942D-87A3-E318181CC2B1}"/>
          </ac:spMkLst>
        </pc:spChg>
        <pc:picChg chg="mod">
          <ac:chgData name="Ilse Delbaere" userId="c9ebe14d-0176-4076-a360-816f969d0a58" providerId="ADAL" clId="{64D18687-A0B5-4354-838D-DFB565FE824E}" dt="2024-02-20T13:12:24.226" v="6687" actId="1076"/>
          <ac:picMkLst>
            <pc:docMk/>
            <pc:sldMk cId="3851820814" sldId="260"/>
            <ac:picMk id="4" creationId="{217EF91B-B785-F91B-1663-72A375EEFC80}"/>
          </ac:picMkLst>
        </pc:picChg>
      </pc:sldChg>
      <pc:sldChg chg="addSp delSp modSp mod chgLayout">
        <pc:chgData name="Ilse Delbaere" userId="c9ebe14d-0176-4076-a360-816f969d0a58" providerId="ADAL" clId="{64D18687-A0B5-4354-838D-DFB565FE824E}" dt="2024-02-20T13:15:27.758" v="7262" actId="20577"/>
        <pc:sldMkLst>
          <pc:docMk/>
          <pc:sldMk cId="1262923867" sldId="261"/>
        </pc:sldMkLst>
        <pc:spChg chg="add mod ord">
          <ac:chgData name="Ilse Delbaere" userId="c9ebe14d-0176-4076-a360-816f969d0a58" providerId="ADAL" clId="{64D18687-A0B5-4354-838D-DFB565FE824E}" dt="2024-02-20T13:15:27.758" v="7262" actId="20577"/>
          <ac:spMkLst>
            <pc:docMk/>
            <pc:sldMk cId="1262923867" sldId="261"/>
            <ac:spMk id="2" creationId="{58B2E701-099E-756B-1415-307FD48FBDE7}"/>
          </ac:spMkLst>
        </pc:spChg>
        <pc:spChg chg="add del mod ord">
          <ac:chgData name="Ilse Delbaere" userId="c9ebe14d-0176-4076-a360-816f969d0a58" providerId="ADAL" clId="{64D18687-A0B5-4354-838D-DFB565FE824E}" dt="2024-02-20T13:14:54.300" v="7107" actId="478"/>
          <ac:spMkLst>
            <pc:docMk/>
            <pc:sldMk cId="1262923867" sldId="261"/>
            <ac:spMk id="3" creationId="{1DA3B6FF-C179-295D-A319-D4B431000EE9}"/>
          </ac:spMkLst>
        </pc:spChg>
        <pc:picChg chg="mod">
          <ac:chgData name="Ilse Delbaere" userId="c9ebe14d-0176-4076-a360-816f969d0a58" providerId="ADAL" clId="{64D18687-A0B5-4354-838D-DFB565FE824E}" dt="2024-02-20T13:14:44.456" v="7105" actId="1076"/>
          <ac:picMkLst>
            <pc:docMk/>
            <pc:sldMk cId="1262923867" sldId="261"/>
            <ac:picMk id="4" creationId="{AB5C72FC-E496-2F8F-F7D5-0D4A1080C771}"/>
          </ac:picMkLst>
        </pc:picChg>
      </pc:sldChg>
      <pc:sldChg chg="modNotesTx">
        <pc:chgData name="Ilse Delbaere" userId="c9ebe14d-0176-4076-a360-816f969d0a58" providerId="ADAL" clId="{64D18687-A0B5-4354-838D-DFB565FE824E}" dt="2024-02-16T13:26:46.323" v="4384" actId="20577"/>
        <pc:sldMkLst>
          <pc:docMk/>
          <pc:sldMk cId="3209242647" sldId="262"/>
        </pc:sldMkLst>
      </pc:sldChg>
      <pc:sldChg chg="addSp delSp modSp new del mod setBg modNotesTx">
        <pc:chgData name="Ilse Delbaere" userId="c9ebe14d-0176-4076-a360-816f969d0a58" providerId="ADAL" clId="{64D18687-A0B5-4354-838D-DFB565FE824E}" dt="2024-02-20T13:15:50.270" v="7263" actId="47"/>
        <pc:sldMkLst>
          <pc:docMk/>
          <pc:sldMk cId="3584749341" sldId="264"/>
        </pc:sldMkLst>
        <pc:spChg chg="mod">
          <ac:chgData name="Ilse Delbaere" userId="c9ebe14d-0176-4076-a360-816f969d0a58" providerId="ADAL" clId="{64D18687-A0B5-4354-838D-DFB565FE824E}" dt="2024-02-06T14:16:31.126" v="228" actId="20577"/>
          <ac:spMkLst>
            <pc:docMk/>
            <pc:sldMk cId="3584749341" sldId="264"/>
            <ac:spMk id="2" creationId="{3948F25E-7E99-89B5-F468-BE56B39DA265}"/>
          </ac:spMkLst>
        </pc:spChg>
        <pc:spChg chg="mod">
          <ac:chgData name="Ilse Delbaere" userId="c9ebe14d-0176-4076-a360-816f969d0a58" providerId="ADAL" clId="{64D18687-A0B5-4354-838D-DFB565FE824E}" dt="2024-02-06T14:17:17.640" v="300" actId="20577"/>
          <ac:spMkLst>
            <pc:docMk/>
            <pc:sldMk cId="3584749341" sldId="264"/>
            <ac:spMk id="3" creationId="{4444C8EF-46C3-4C3A-F5C4-267F9968672E}"/>
          </ac:spMkLst>
        </pc:spChg>
        <pc:spChg chg="add mod">
          <ac:chgData name="Ilse Delbaere" userId="c9ebe14d-0176-4076-a360-816f969d0a58" providerId="ADAL" clId="{64D18687-A0B5-4354-838D-DFB565FE824E}" dt="2024-02-06T14:28:13.465" v="325" actId="1076"/>
          <ac:spMkLst>
            <pc:docMk/>
            <pc:sldMk cId="3584749341" sldId="264"/>
            <ac:spMk id="6" creationId="{B1D8DDB4-9183-023D-C7EF-52009A90E35C}"/>
          </ac:spMkLst>
        </pc:spChg>
        <pc:spChg chg="add mod">
          <ac:chgData name="Ilse Delbaere" userId="c9ebe14d-0176-4076-a360-816f969d0a58" providerId="ADAL" clId="{64D18687-A0B5-4354-838D-DFB565FE824E}" dt="2024-02-06T14:40:15.918" v="361" actId="1076"/>
          <ac:spMkLst>
            <pc:docMk/>
            <pc:sldMk cId="3584749341" sldId="264"/>
            <ac:spMk id="7" creationId="{08DF310A-4B15-CD8A-A1CA-46606BC55847}"/>
          </ac:spMkLst>
        </pc:spChg>
        <pc:spChg chg="add mod">
          <ac:chgData name="Ilse Delbaere" userId="c9ebe14d-0176-4076-a360-816f969d0a58" providerId="ADAL" clId="{64D18687-A0B5-4354-838D-DFB565FE824E}" dt="2024-02-06T14:28:50.837" v="332" actId="1076"/>
          <ac:spMkLst>
            <pc:docMk/>
            <pc:sldMk cId="3584749341" sldId="264"/>
            <ac:spMk id="8" creationId="{EB8BEA86-DFB4-2248-4E5F-D292363DBBAD}"/>
          </ac:spMkLst>
        </pc:spChg>
        <pc:spChg chg="add del mod">
          <ac:chgData name="Ilse Delbaere" userId="c9ebe14d-0176-4076-a360-816f969d0a58" providerId="ADAL" clId="{64D18687-A0B5-4354-838D-DFB565FE824E}" dt="2024-02-06T14:28:55.160" v="334"/>
          <ac:spMkLst>
            <pc:docMk/>
            <pc:sldMk cId="3584749341" sldId="264"/>
            <ac:spMk id="9" creationId="{AA955EC2-E79C-C37D-4B13-B2003088EC70}"/>
          </ac:spMkLst>
        </pc:spChg>
        <pc:spChg chg="add mod">
          <ac:chgData name="Ilse Delbaere" userId="c9ebe14d-0176-4076-a360-816f969d0a58" providerId="ADAL" clId="{64D18687-A0B5-4354-838D-DFB565FE824E}" dt="2024-02-06T14:29:07.502" v="346" actId="5793"/>
          <ac:spMkLst>
            <pc:docMk/>
            <pc:sldMk cId="3584749341" sldId="264"/>
            <ac:spMk id="10" creationId="{8BE3F397-A7B4-C561-9D39-76A71FCB665A}"/>
          </ac:spMkLst>
        </pc:spChg>
        <pc:spChg chg="add mod">
          <ac:chgData name="Ilse Delbaere" userId="c9ebe14d-0176-4076-a360-816f969d0a58" providerId="ADAL" clId="{64D18687-A0B5-4354-838D-DFB565FE824E}" dt="2024-02-06T14:51:01.715" v="1092" actId="20577"/>
          <ac:spMkLst>
            <pc:docMk/>
            <pc:sldMk cId="3584749341" sldId="264"/>
            <ac:spMk id="15" creationId="{776F2E3D-69C3-A76E-00A8-F44438EA6F34}"/>
          </ac:spMkLst>
        </pc:spChg>
        <pc:spChg chg="add mod">
          <ac:chgData name="Ilse Delbaere" userId="c9ebe14d-0176-4076-a360-816f969d0a58" providerId="ADAL" clId="{64D18687-A0B5-4354-838D-DFB565FE824E}" dt="2024-02-06T14:51:31.686" v="1099" actId="14100"/>
          <ac:spMkLst>
            <pc:docMk/>
            <pc:sldMk cId="3584749341" sldId="264"/>
            <ac:spMk id="16" creationId="{CBA8EC3B-87EF-CDE7-2F9A-E234867D64E2}"/>
          </ac:spMkLst>
        </pc:spChg>
        <pc:spChg chg="add mod">
          <ac:chgData name="Ilse Delbaere" userId="c9ebe14d-0176-4076-a360-816f969d0a58" providerId="ADAL" clId="{64D18687-A0B5-4354-838D-DFB565FE824E}" dt="2024-02-06T14:52:13.518" v="1149" actId="1076"/>
          <ac:spMkLst>
            <pc:docMk/>
            <pc:sldMk cId="3584749341" sldId="264"/>
            <ac:spMk id="17" creationId="{1D5BF82B-A306-3A4E-A642-5243546FB7EE}"/>
          </ac:spMkLst>
        </pc:spChg>
        <pc:spChg chg="add mod">
          <ac:chgData name="Ilse Delbaere" userId="c9ebe14d-0176-4076-a360-816f969d0a58" providerId="ADAL" clId="{64D18687-A0B5-4354-838D-DFB565FE824E}" dt="2024-02-06T14:53:09.970" v="1156" actId="1076"/>
          <ac:spMkLst>
            <pc:docMk/>
            <pc:sldMk cId="3584749341" sldId="264"/>
            <ac:spMk id="18" creationId="{DC16CAC1-5F41-3B5A-5A8C-B24FAD1F5219}"/>
          </ac:spMkLst>
        </pc:spChg>
        <pc:spChg chg="add mod">
          <ac:chgData name="Ilse Delbaere" userId="c9ebe14d-0176-4076-a360-816f969d0a58" providerId="ADAL" clId="{64D18687-A0B5-4354-838D-DFB565FE824E}" dt="2024-02-06T14:53:20.729" v="1171" actId="20577"/>
          <ac:spMkLst>
            <pc:docMk/>
            <pc:sldMk cId="3584749341" sldId="264"/>
            <ac:spMk id="19" creationId="{14ADFA48-0C52-6ED1-7847-23ADF3BC46A1}"/>
          </ac:spMkLst>
        </pc:spChg>
        <pc:picChg chg="add mod">
          <ac:chgData name="Ilse Delbaere" userId="c9ebe14d-0176-4076-a360-816f969d0a58" providerId="ADAL" clId="{64D18687-A0B5-4354-838D-DFB565FE824E}" dt="2024-02-06T14:25:51.036" v="303" actId="1076"/>
          <ac:picMkLst>
            <pc:docMk/>
            <pc:sldMk cId="3584749341" sldId="264"/>
            <ac:picMk id="5" creationId="{ADCA9118-3E81-A0BF-E832-AF7CA838756F}"/>
          </ac:picMkLst>
        </pc:picChg>
        <pc:picChg chg="add mod">
          <ac:chgData name="Ilse Delbaere" userId="c9ebe14d-0176-4076-a360-816f969d0a58" providerId="ADAL" clId="{64D18687-A0B5-4354-838D-DFB565FE824E}" dt="2024-02-06T14:51:23.389" v="1097" actId="1076"/>
          <ac:picMkLst>
            <pc:docMk/>
            <pc:sldMk cId="3584749341" sldId="264"/>
            <ac:picMk id="12" creationId="{70E5D7AA-817D-637F-3F8B-DDF4C1F189C7}"/>
          </ac:picMkLst>
        </pc:picChg>
        <pc:cxnChg chg="add mod">
          <ac:chgData name="Ilse Delbaere" userId="c9ebe14d-0176-4076-a360-816f969d0a58" providerId="ADAL" clId="{64D18687-A0B5-4354-838D-DFB565FE824E}" dt="2024-02-06T14:40:11.768" v="360" actId="1582"/>
          <ac:cxnSpMkLst>
            <pc:docMk/>
            <pc:sldMk cId="3584749341" sldId="264"/>
            <ac:cxnSpMk id="14" creationId="{3F7223A5-C468-3909-273B-F99A5A9FB658}"/>
          </ac:cxnSpMkLst>
        </pc:cxnChg>
      </pc:sldChg>
      <pc:sldChg chg="modSp new mod modNotesTx">
        <pc:chgData name="Ilse Delbaere" userId="c9ebe14d-0176-4076-a360-816f969d0a58" providerId="ADAL" clId="{64D18687-A0B5-4354-838D-DFB565FE824E}" dt="2024-02-20T13:10:45.815" v="6452" actId="20577"/>
        <pc:sldMkLst>
          <pc:docMk/>
          <pc:sldMk cId="4102859547" sldId="265"/>
        </pc:sldMkLst>
        <pc:spChg chg="mod">
          <ac:chgData name="Ilse Delbaere" userId="c9ebe14d-0176-4076-a360-816f969d0a58" providerId="ADAL" clId="{64D18687-A0B5-4354-838D-DFB565FE824E}" dt="2024-02-16T13:00:10.035" v="3752" actId="6549"/>
          <ac:spMkLst>
            <pc:docMk/>
            <pc:sldMk cId="4102859547" sldId="265"/>
            <ac:spMk id="2" creationId="{02D5BF64-0958-6905-4436-98D05BA52D59}"/>
          </ac:spMkLst>
        </pc:spChg>
        <pc:spChg chg="mod">
          <ac:chgData name="Ilse Delbaere" userId="c9ebe14d-0176-4076-a360-816f969d0a58" providerId="ADAL" clId="{64D18687-A0B5-4354-838D-DFB565FE824E}" dt="2024-02-20T13:09:24.692" v="6255" actId="27636"/>
          <ac:spMkLst>
            <pc:docMk/>
            <pc:sldMk cId="4102859547" sldId="265"/>
            <ac:spMk id="3" creationId="{E99FFA8D-D11A-F5D0-89EF-1A27BA66E464}"/>
          </ac:spMkLst>
        </pc:spChg>
      </pc:sldChg>
      <pc:sldChg chg="addSp delSp modSp new del mod">
        <pc:chgData name="Ilse Delbaere" userId="c9ebe14d-0176-4076-a360-816f969d0a58" providerId="ADAL" clId="{64D18687-A0B5-4354-838D-DFB565FE824E}" dt="2024-02-20T13:06:54.119" v="6238" actId="47"/>
        <pc:sldMkLst>
          <pc:docMk/>
          <pc:sldMk cId="2978943352" sldId="266"/>
        </pc:sldMkLst>
        <pc:spChg chg="del">
          <ac:chgData name="Ilse Delbaere" userId="c9ebe14d-0176-4076-a360-816f969d0a58" providerId="ADAL" clId="{64D18687-A0B5-4354-838D-DFB565FE824E}" dt="2024-02-07T13:57:35.687" v="2341" actId="931"/>
          <ac:spMkLst>
            <pc:docMk/>
            <pc:sldMk cId="2978943352" sldId="266"/>
            <ac:spMk id="3" creationId="{7606B965-F925-0252-995E-AF8B3A2B3679}"/>
          </ac:spMkLst>
        </pc:spChg>
        <pc:spChg chg="add mod">
          <ac:chgData name="Ilse Delbaere" userId="c9ebe14d-0176-4076-a360-816f969d0a58" providerId="ADAL" clId="{64D18687-A0B5-4354-838D-DFB565FE824E}" dt="2024-02-20T13:06:51.757" v="6237" actId="478"/>
          <ac:spMkLst>
            <pc:docMk/>
            <pc:sldMk cId="2978943352" sldId="266"/>
            <ac:spMk id="4" creationId="{B55FCF35-25B0-9396-81D9-8EE49B5532BE}"/>
          </ac:spMkLst>
        </pc:spChg>
        <pc:picChg chg="add del mod">
          <ac:chgData name="Ilse Delbaere" userId="c9ebe14d-0176-4076-a360-816f969d0a58" providerId="ADAL" clId="{64D18687-A0B5-4354-838D-DFB565FE824E}" dt="2024-02-20T13:06:51.757" v="6237" actId="478"/>
          <ac:picMkLst>
            <pc:docMk/>
            <pc:sldMk cId="2978943352" sldId="266"/>
            <ac:picMk id="5" creationId="{F69D7AE2-EF57-2C9B-CB96-43D61D0C2778}"/>
          </ac:picMkLst>
        </pc:picChg>
      </pc:sldChg>
      <pc:sldChg chg="addSp delSp modSp new mod modClrScheme chgLayout modNotesTx">
        <pc:chgData name="Ilse Delbaere" userId="c9ebe14d-0176-4076-a360-816f969d0a58" providerId="ADAL" clId="{64D18687-A0B5-4354-838D-DFB565FE824E}" dt="2024-02-20T13:06:43.278" v="6236"/>
        <pc:sldMkLst>
          <pc:docMk/>
          <pc:sldMk cId="2914726610" sldId="267"/>
        </pc:sldMkLst>
        <pc:spChg chg="del">
          <ac:chgData name="Ilse Delbaere" userId="c9ebe14d-0176-4076-a360-816f969d0a58" providerId="ADAL" clId="{64D18687-A0B5-4354-838D-DFB565FE824E}" dt="2024-02-16T13:02:52.727" v="3756" actId="700"/>
          <ac:spMkLst>
            <pc:docMk/>
            <pc:sldMk cId="2914726610" sldId="267"/>
            <ac:spMk id="2" creationId="{5F2F478E-1E0C-3E0E-D5FB-3462AFE609BD}"/>
          </ac:spMkLst>
        </pc:spChg>
        <pc:spChg chg="del">
          <ac:chgData name="Ilse Delbaere" userId="c9ebe14d-0176-4076-a360-816f969d0a58" providerId="ADAL" clId="{64D18687-A0B5-4354-838D-DFB565FE824E}" dt="2024-02-16T13:02:41.677" v="3754" actId="931"/>
          <ac:spMkLst>
            <pc:docMk/>
            <pc:sldMk cId="2914726610" sldId="267"/>
            <ac:spMk id="3" creationId="{DB10A324-B454-E5B1-01D4-264FE5D4B030}"/>
          </ac:spMkLst>
        </pc:spChg>
        <pc:picChg chg="add mod ord">
          <ac:chgData name="Ilse Delbaere" userId="c9ebe14d-0176-4076-a360-816f969d0a58" providerId="ADAL" clId="{64D18687-A0B5-4354-838D-DFB565FE824E}" dt="2024-02-16T13:03:08.263" v="3761" actId="1076"/>
          <ac:picMkLst>
            <pc:docMk/>
            <pc:sldMk cId="2914726610" sldId="267"/>
            <ac:picMk id="5" creationId="{A6271EDD-1FEE-A93F-FD66-4E85FEC9A6DB}"/>
          </ac:picMkLst>
        </pc:picChg>
      </pc:sldChg>
      <pc:sldChg chg="addSp delSp modSp new mod modNotesTx">
        <pc:chgData name="Ilse Delbaere" userId="c9ebe14d-0176-4076-a360-816f969d0a58" providerId="ADAL" clId="{64D18687-A0B5-4354-838D-DFB565FE824E}" dt="2024-02-16T13:24:41.275" v="4119" actId="20577"/>
        <pc:sldMkLst>
          <pc:docMk/>
          <pc:sldMk cId="1487591302" sldId="268"/>
        </pc:sldMkLst>
        <pc:spChg chg="mod">
          <ac:chgData name="Ilse Delbaere" userId="c9ebe14d-0176-4076-a360-816f969d0a58" providerId="ADAL" clId="{64D18687-A0B5-4354-838D-DFB565FE824E}" dt="2024-02-16T13:10:31.555" v="3793" actId="20577"/>
          <ac:spMkLst>
            <pc:docMk/>
            <pc:sldMk cId="1487591302" sldId="268"/>
            <ac:spMk id="2" creationId="{1F380976-9E02-3F0B-CF94-8961965615C6}"/>
          </ac:spMkLst>
        </pc:spChg>
        <pc:spChg chg="del">
          <ac:chgData name="Ilse Delbaere" userId="c9ebe14d-0176-4076-a360-816f969d0a58" providerId="ADAL" clId="{64D18687-A0B5-4354-838D-DFB565FE824E}" dt="2024-02-16T13:22:16.125" v="3794" actId="478"/>
          <ac:spMkLst>
            <pc:docMk/>
            <pc:sldMk cId="1487591302" sldId="268"/>
            <ac:spMk id="3" creationId="{5FBD14C4-CDE2-E082-B66F-DABABC2A6142}"/>
          </ac:spMkLst>
        </pc:spChg>
        <pc:picChg chg="add mod">
          <ac:chgData name="Ilse Delbaere" userId="c9ebe14d-0176-4076-a360-816f969d0a58" providerId="ADAL" clId="{64D18687-A0B5-4354-838D-DFB565FE824E}" dt="2024-02-16T13:22:22.710" v="3797" actId="14100"/>
          <ac:picMkLst>
            <pc:docMk/>
            <pc:sldMk cId="1487591302" sldId="268"/>
            <ac:picMk id="4" creationId="{F69F273C-051A-444D-9EF0-119369F56F07}"/>
          </ac:picMkLst>
        </pc:picChg>
      </pc:sldChg>
      <pc:sldChg chg="addSp modSp new mod modClrScheme chgLayout modNotesTx">
        <pc:chgData name="Ilse Delbaere" userId="c9ebe14d-0176-4076-a360-816f969d0a58" providerId="ADAL" clId="{64D18687-A0B5-4354-838D-DFB565FE824E}" dt="2024-02-20T13:16:14.585" v="7266" actId="20577"/>
        <pc:sldMkLst>
          <pc:docMk/>
          <pc:sldMk cId="3047831021" sldId="269"/>
        </pc:sldMkLst>
        <pc:spChg chg="mod ord">
          <ac:chgData name="Ilse Delbaere" userId="c9ebe14d-0176-4076-a360-816f969d0a58" providerId="ADAL" clId="{64D18687-A0B5-4354-838D-DFB565FE824E}" dt="2024-02-16T13:32:03.169" v="4613" actId="700"/>
          <ac:spMkLst>
            <pc:docMk/>
            <pc:sldMk cId="3047831021" sldId="269"/>
            <ac:spMk id="2" creationId="{A793DCF9-0896-C030-F9A1-E5FAD344508C}"/>
          </ac:spMkLst>
        </pc:spChg>
        <pc:spChg chg="mod ord">
          <ac:chgData name="Ilse Delbaere" userId="c9ebe14d-0176-4076-a360-816f969d0a58" providerId="ADAL" clId="{64D18687-A0B5-4354-838D-DFB565FE824E}" dt="2024-02-16T13:38:45.254" v="4784" actId="5793"/>
          <ac:spMkLst>
            <pc:docMk/>
            <pc:sldMk cId="3047831021" sldId="269"/>
            <ac:spMk id="3" creationId="{5A6E6027-BBF3-FB6A-0D5D-BE95356158AD}"/>
          </ac:spMkLst>
        </pc:spChg>
        <pc:spChg chg="add mod ord">
          <ac:chgData name="Ilse Delbaere" userId="c9ebe14d-0176-4076-a360-816f969d0a58" providerId="ADAL" clId="{64D18687-A0B5-4354-838D-DFB565FE824E}" dt="2024-02-16T13:33:06.476" v="4770" actId="404"/>
          <ac:spMkLst>
            <pc:docMk/>
            <pc:sldMk cId="3047831021" sldId="269"/>
            <ac:spMk id="4" creationId="{C737198C-CD45-6EC4-C7E1-D32948CF496A}"/>
          </ac:spMkLst>
        </pc:spChg>
        <pc:picChg chg="add mod">
          <ac:chgData name="Ilse Delbaere" userId="c9ebe14d-0176-4076-a360-816f969d0a58" providerId="ADAL" clId="{64D18687-A0B5-4354-838D-DFB565FE824E}" dt="2024-02-16T13:38:55.431" v="4786" actId="1076"/>
          <ac:picMkLst>
            <pc:docMk/>
            <pc:sldMk cId="3047831021" sldId="269"/>
            <ac:picMk id="6" creationId="{38A10CB8-6E7D-3D00-F59F-3DB289F57262}"/>
          </ac:picMkLst>
        </pc:picChg>
      </pc:sldChg>
      <pc:sldChg chg="addSp modSp new mod modNotesTx">
        <pc:chgData name="Ilse Delbaere" userId="c9ebe14d-0176-4076-a360-816f969d0a58" providerId="ADAL" clId="{64D18687-A0B5-4354-838D-DFB565FE824E}" dt="2024-02-16T13:48:30.531" v="5074" actId="1076"/>
        <pc:sldMkLst>
          <pc:docMk/>
          <pc:sldMk cId="1869239914" sldId="270"/>
        </pc:sldMkLst>
        <pc:spChg chg="mod">
          <ac:chgData name="Ilse Delbaere" userId="c9ebe14d-0176-4076-a360-816f969d0a58" providerId="ADAL" clId="{64D18687-A0B5-4354-838D-DFB565FE824E}" dt="2024-02-16T13:39:05.197" v="4799" actId="20577"/>
          <ac:spMkLst>
            <pc:docMk/>
            <pc:sldMk cId="1869239914" sldId="270"/>
            <ac:spMk id="2" creationId="{05E7781F-BB94-D85B-9DF7-0171DF67C184}"/>
          </ac:spMkLst>
        </pc:spChg>
        <pc:spChg chg="mod">
          <ac:chgData name="Ilse Delbaere" userId="c9ebe14d-0176-4076-a360-816f969d0a58" providerId="ADAL" clId="{64D18687-A0B5-4354-838D-DFB565FE824E}" dt="2024-02-16T13:41:33.420" v="5071" actId="20577"/>
          <ac:spMkLst>
            <pc:docMk/>
            <pc:sldMk cId="1869239914" sldId="270"/>
            <ac:spMk id="3" creationId="{9DDCF3D1-1721-A807-63C4-CEA810426465}"/>
          </ac:spMkLst>
        </pc:spChg>
        <pc:spChg chg="mod">
          <ac:chgData name="Ilse Delbaere" userId="c9ebe14d-0176-4076-a360-816f969d0a58" providerId="ADAL" clId="{64D18687-A0B5-4354-838D-DFB565FE824E}" dt="2024-02-16T13:41:18.117" v="5042" actId="5793"/>
          <ac:spMkLst>
            <pc:docMk/>
            <pc:sldMk cId="1869239914" sldId="270"/>
            <ac:spMk id="4" creationId="{E26C4BF9-4E66-BA65-492E-5E111ACF4456}"/>
          </ac:spMkLst>
        </pc:spChg>
        <pc:picChg chg="add mod">
          <ac:chgData name="Ilse Delbaere" userId="c9ebe14d-0176-4076-a360-816f969d0a58" providerId="ADAL" clId="{64D18687-A0B5-4354-838D-DFB565FE824E}" dt="2024-02-16T13:48:30.531" v="5074" actId="1076"/>
          <ac:picMkLst>
            <pc:docMk/>
            <pc:sldMk cId="1869239914" sldId="270"/>
            <ac:picMk id="6" creationId="{072C99BE-C02C-6F45-DAAA-44DDADDAD46F}"/>
          </ac:picMkLst>
        </pc:picChg>
      </pc:sldChg>
      <pc:sldChg chg="addSp delSp modSp new del mod modClrScheme chgLayout modNotesTx">
        <pc:chgData name="Ilse Delbaere" userId="c9ebe14d-0176-4076-a360-816f969d0a58" providerId="ADAL" clId="{64D18687-A0B5-4354-838D-DFB565FE824E}" dt="2024-02-20T09:18:43.094" v="6234" actId="47"/>
        <pc:sldMkLst>
          <pc:docMk/>
          <pc:sldMk cId="532265718" sldId="271"/>
        </pc:sldMkLst>
        <pc:spChg chg="mod ord">
          <ac:chgData name="Ilse Delbaere" userId="c9ebe14d-0176-4076-a360-816f969d0a58" providerId="ADAL" clId="{64D18687-A0B5-4354-838D-DFB565FE824E}" dt="2024-02-16T13:50:50.354" v="5085" actId="700"/>
          <ac:spMkLst>
            <pc:docMk/>
            <pc:sldMk cId="532265718" sldId="271"/>
            <ac:spMk id="2" creationId="{E959A26B-8A7E-178E-219D-0D171BE49002}"/>
          </ac:spMkLst>
        </pc:spChg>
        <pc:spChg chg="del mod ord">
          <ac:chgData name="Ilse Delbaere" userId="c9ebe14d-0176-4076-a360-816f969d0a58" providerId="ADAL" clId="{64D18687-A0B5-4354-838D-DFB565FE824E}" dt="2024-02-16T13:50:50.354" v="5085" actId="700"/>
          <ac:spMkLst>
            <pc:docMk/>
            <pc:sldMk cId="532265718" sldId="271"/>
            <ac:spMk id="3" creationId="{9FA3572D-8320-58C5-71E7-2A4E9A8A1697}"/>
          </ac:spMkLst>
        </pc:spChg>
        <pc:spChg chg="del">
          <ac:chgData name="Ilse Delbaere" userId="c9ebe14d-0176-4076-a360-816f969d0a58" providerId="ADAL" clId="{64D18687-A0B5-4354-838D-DFB565FE824E}" dt="2024-02-16T13:50:50.354" v="5085" actId="700"/>
          <ac:spMkLst>
            <pc:docMk/>
            <pc:sldMk cId="532265718" sldId="271"/>
            <ac:spMk id="4" creationId="{F5590257-9720-FC08-71D7-51559117FA1B}"/>
          </ac:spMkLst>
        </pc:spChg>
        <pc:spChg chg="add mod ord">
          <ac:chgData name="Ilse Delbaere" userId="c9ebe14d-0176-4076-a360-816f969d0a58" providerId="ADAL" clId="{64D18687-A0B5-4354-838D-DFB565FE824E}" dt="2024-02-16T14:02:37.022" v="6232" actId="20577"/>
          <ac:spMkLst>
            <pc:docMk/>
            <pc:sldMk cId="532265718" sldId="271"/>
            <ac:spMk id="5" creationId="{707ECAEA-C9C2-9903-8062-BD9249C1947C}"/>
          </ac:spMkLst>
        </pc:spChg>
      </pc:sldChg>
      <pc:sldChg chg="add">
        <pc:chgData name="Ilse Delbaere" userId="c9ebe14d-0176-4076-a360-816f969d0a58" providerId="ADAL" clId="{64D18687-A0B5-4354-838D-DFB565FE824E}" dt="2024-02-20T09:18:39.845" v="6233"/>
        <pc:sldMkLst>
          <pc:docMk/>
          <pc:sldMk cId="1791508458" sldId="287"/>
        </pc:sldMkLst>
      </pc:sldChg>
      <pc:sldChg chg="modSp new mod">
        <pc:chgData name="Ilse Delbaere" userId="c9ebe14d-0176-4076-a360-816f969d0a58" providerId="ADAL" clId="{64D18687-A0B5-4354-838D-DFB565FE824E}" dt="2024-02-20T13:19:07.283" v="7320" actId="20577"/>
        <pc:sldMkLst>
          <pc:docMk/>
          <pc:sldMk cId="3452832584" sldId="288"/>
        </pc:sldMkLst>
        <pc:spChg chg="mod">
          <ac:chgData name="Ilse Delbaere" userId="c9ebe14d-0176-4076-a360-816f969d0a58" providerId="ADAL" clId="{64D18687-A0B5-4354-838D-DFB565FE824E}" dt="2024-02-20T13:18:26.909" v="7278" actId="20577"/>
          <ac:spMkLst>
            <pc:docMk/>
            <pc:sldMk cId="3452832584" sldId="288"/>
            <ac:spMk id="2" creationId="{1B38F1ED-9AE1-014D-70BE-8ECC15AF59A1}"/>
          </ac:spMkLst>
        </pc:spChg>
        <pc:spChg chg="mod">
          <ac:chgData name="Ilse Delbaere" userId="c9ebe14d-0176-4076-a360-816f969d0a58" providerId="ADAL" clId="{64D18687-A0B5-4354-838D-DFB565FE824E}" dt="2024-02-20T13:19:07.283" v="7320" actId="20577"/>
          <ac:spMkLst>
            <pc:docMk/>
            <pc:sldMk cId="3452832584" sldId="288"/>
            <ac:spMk id="3" creationId="{F156AC28-A0A2-7DD7-169A-B5F265F50887}"/>
          </ac:spMkLst>
        </pc:spChg>
      </pc:sldChg>
    </pc:docChg>
  </pc:docChgLst>
  <pc:docChgLst>
    <pc:chgData name="Ilse Delbaere" userId="c9ebe14d-0176-4076-a360-816f969d0a58" providerId="ADAL" clId="{2EBD9C4A-3F9C-46BC-BDEC-03EE12AABE4B}"/>
    <pc:docChg chg="undo custSel addSld modSld sldOrd modMainMaster">
      <pc:chgData name="Ilse Delbaere" userId="c9ebe14d-0176-4076-a360-816f969d0a58" providerId="ADAL" clId="{2EBD9C4A-3F9C-46BC-BDEC-03EE12AABE4B}" dt="2023-08-18T12:08:40.963" v="795"/>
      <pc:docMkLst>
        <pc:docMk/>
      </pc:docMkLst>
      <pc:sldChg chg="modSp mod">
        <pc:chgData name="Ilse Delbaere" userId="c9ebe14d-0176-4076-a360-816f969d0a58" providerId="ADAL" clId="{2EBD9C4A-3F9C-46BC-BDEC-03EE12AABE4B}" dt="2023-08-17T13:32:02.161" v="43" actId="20577"/>
        <pc:sldMkLst>
          <pc:docMk/>
          <pc:sldMk cId="4255062424" sldId="256"/>
        </pc:sldMkLst>
        <pc:spChg chg="mod">
          <ac:chgData name="Ilse Delbaere" userId="c9ebe14d-0176-4076-a360-816f969d0a58" providerId="ADAL" clId="{2EBD9C4A-3F9C-46BC-BDEC-03EE12AABE4B}" dt="2023-08-17T13:32:02.161" v="43" actId="20577"/>
          <ac:spMkLst>
            <pc:docMk/>
            <pc:sldMk cId="4255062424" sldId="256"/>
            <ac:spMk id="2" creationId="{016B0D76-2270-FA81-B28B-3EB318DFB458}"/>
          </ac:spMkLst>
        </pc:spChg>
      </pc:sldChg>
      <pc:sldChg chg="addSp delSp modSp mod ord modClrScheme chgLayout">
        <pc:chgData name="Ilse Delbaere" userId="c9ebe14d-0176-4076-a360-816f969d0a58" providerId="ADAL" clId="{2EBD9C4A-3F9C-46BC-BDEC-03EE12AABE4B}" dt="2023-08-17T13:54:28.317" v="386" actId="20577"/>
        <pc:sldMkLst>
          <pc:docMk/>
          <pc:sldMk cId="1824598938" sldId="257"/>
        </pc:sldMkLst>
        <pc:spChg chg="del">
          <ac:chgData name="Ilse Delbaere" userId="c9ebe14d-0176-4076-a360-816f969d0a58" providerId="ADAL" clId="{2EBD9C4A-3F9C-46BC-BDEC-03EE12AABE4B}" dt="2023-08-17T13:42:16.250" v="47" actId="700"/>
          <ac:spMkLst>
            <pc:docMk/>
            <pc:sldMk cId="1824598938" sldId="257"/>
            <ac:spMk id="2" creationId="{F21C296D-A18F-8AB8-6788-B21E3DB0FD0D}"/>
          </ac:spMkLst>
        </pc:spChg>
        <pc:spChg chg="del">
          <ac:chgData name="Ilse Delbaere" userId="c9ebe14d-0176-4076-a360-816f969d0a58" providerId="ADAL" clId="{2EBD9C4A-3F9C-46BC-BDEC-03EE12AABE4B}" dt="2023-08-17T13:42:16.250" v="47" actId="700"/>
          <ac:spMkLst>
            <pc:docMk/>
            <pc:sldMk cId="1824598938" sldId="257"/>
            <ac:spMk id="3" creationId="{6134EB31-8FD1-8304-0FD2-0CADBA993F9B}"/>
          </ac:spMkLst>
        </pc:spChg>
        <pc:spChg chg="add del">
          <ac:chgData name="Ilse Delbaere" userId="c9ebe14d-0176-4076-a360-816f969d0a58" providerId="ADAL" clId="{2EBD9C4A-3F9C-46BC-BDEC-03EE12AABE4B}" dt="2023-08-17T13:41:44.691" v="45" actId="22"/>
          <ac:spMkLst>
            <pc:docMk/>
            <pc:sldMk cId="1824598938" sldId="257"/>
            <ac:spMk id="5" creationId="{C6B93056-FAED-4A4C-E811-4A88694DC418}"/>
          </ac:spMkLst>
        </pc:spChg>
        <pc:spChg chg="add del mod ord">
          <ac:chgData name="Ilse Delbaere" userId="c9ebe14d-0176-4076-a360-816f969d0a58" providerId="ADAL" clId="{2EBD9C4A-3F9C-46BC-BDEC-03EE12AABE4B}" dt="2023-08-17T13:42:25.472" v="49" actId="478"/>
          <ac:spMkLst>
            <pc:docMk/>
            <pc:sldMk cId="1824598938" sldId="257"/>
            <ac:spMk id="7" creationId="{123658AA-8191-FDA8-3184-94EAC09549C8}"/>
          </ac:spMkLst>
        </pc:spChg>
        <pc:spChg chg="add del mod ord">
          <ac:chgData name="Ilse Delbaere" userId="c9ebe14d-0176-4076-a360-816f969d0a58" providerId="ADAL" clId="{2EBD9C4A-3F9C-46BC-BDEC-03EE12AABE4B}" dt="2023-08-17T13:42:26.983" v="50" actId="478"/>
          <ac:spMkLst>
            <pc:docMk/>
            <pc:sldMk cId="1824598938" sldId="257"/>
            <ac:spMk id="8" creationId="{D595C68B-4C0A-46F2-06BC-702C542B38F4}"/>
          </ac:spMkLst>
        </pc:spChg>
        <pc:spChg chg="add mod">
          <ac:chgData name="Ilse Delbaere" userId="c9ebe14d-0176-4076-a360-816f969d0a58" providerId="ADAL" clId="{2EBD9C4A-3F9C-46BC-BDEC-03EE12AABE4B}" dt="2023-08-17T13:51:32.354" v="277" actId="1076"/>
          <ac:spMkLst>
            <pc:docMk/>
            <pc:sldMk cId="1824598938" sldId="257"/>
            <ac:spMk id="9" creationId="{EF5ED327-6BBE-0FC1-76BD-A6F55C3ECA6E}"/>
          </ac:spMkLst>
        </pc:spChg>
        <pc:spChg chg="add mod">
          <ac:chgData name="Ilse Delbaere" userId="c9ebe14d-0176-4076-a360-816f969d0a58" providerId="ADAL" clId="{2EBD9C4A-3F9C-46BC-BDEC-03EE12AABE4B}" dt="2023-08-17T13:51:51.171" v="288" actId="1076"/>
          <ac:spMkLst>
            <pc:docMk/>
            <pc:sldMk cId="1824598938" sldId="257"/>
            <ac:spMk id="10" creationId="{E62F594E-A2D4-CC0C-BCD4-99D791C20A4F}"/>
          </ac:spMkLst>
        </pc:spChg>
        <pc:spChg chg="add mod">
          <ac:chgData name="Ilse Delbaere" userId="c9ebe14d-0176-4076-a360-816f969d0a58" providerId="ADAL" clId="{2EBD9C4A-3F9C-46BC-BDEC-03EE12AABE4B}" dt="2023-08-17T13:52:19.175" v="303" actId="1076"/>
          <ac:spMkLst>
            <pc:docMk/>
            <pc:sldMk cId="1824598938" sldId="257"/>
            <ac:spMk id="13" creationId="{FDCB4AA0-274E-E080-3369-31A84FB54F5D}"/>
          </ac:spMkLst>
        </pc:spChg>
        <pc:spChg chg="add">
          <ac:chgData name="Ilse Delbaere" userId="c9ebe14d-0176-4076-a360-816f969d0a58" providerId="ADAL" clId="{2EBD9C4A-3F9C-46BC-BDEC-03EE12AABE4B}" dt="2023-08-17T13:53:06.605" v="306" actId="11529"/>
          <ac:spMkLst>
            <pc:docMk/>
            <pc:sldMk cId="1824598938" sldId="257"/>
            <ac:spMk id="15" creationId="{BA784723-A323-A869-DC79-934B796C4FB4}"/>
          </ac:spMkLst>
        </pc:spChg>
        <pc:spChg chg="add mod">
          <ac:chgData name="Ilse Delbaere" userId="c9ebe14d-0176-4076-a360-816f969d0a58" providerId="ADAL" clId="{2EBD9C4A-3F9C-46BC-BDEC-03EE12AABE4B}" dt="2023-08-17T13:53:26.489" v="317" actId="1076"/>
          <ac:spMkLst>
            <pc:docMk/>
            <pc:sldMk cId="1824598938" sldId="257"/>
            <ac:spMk id="16" creationId="{FE8C28D0-EB30-AB03-E576-A03224AA347C}"/>
          </ac:spMkLst>
        </pc:spChg>
        <pc:spChg chg="add mod">
          <ac:chgData name="Ilse Delbaere" userId="c9ebe14d-0176-4076-a360-816f969d0a58" providerId="ADAL" clId="{2EBD9C4A-3F9C-46BC-BDEC-03EE12AABE4B}" dt="2023-08-17T13:54:28.317" v="386" actId="20577"/>
          <ac:spMkLst>
            <pc:docMk/>
            <pc:sldMk cId="1824598938" sldId="257"/>
            <ac:spMk id="17" creationId="{5982707C-EE34-DCA6-5552-9D0ACCDC9A64}"/>
          </ac:spMkLst>
        </pc:spChg>
        <pc:picChg chg="add mod">
          <ac:chgData name="Ilse Delbaere" userId="c9ebe14d-0176-4076-a360-816f969d0a58" providerId="ADAL" clId="{2EBD9C4A-3F9C-46BC-BDEC-03EE12AABE4B}" dt="2023-08-17T13:41:58.425" v="46"/>
          <ac:picMkLst>
            <pc:docMk/>
            <pc:sldMk cId="1824598938" sldId="257"/>
            <ac:picMk id="6" creationId="{5D1F8D10-2511-3BDB-F80E-DDA316D66112}"/>
          </ac:picMkLst>
        </pc:picChg>
        <pc:cxnChg chg="add">
          <ac:chgData name="Ilse Delbaere" userId="c9ebe14d-0176-4076-a360-816f969d0a58" providerId="ADAL" clId="{2EBD9C4A-3F9C-46BC-BDEC-03EE12AABE4B}" dt="2023-08-17T13:52:00.249" v="289" actId="11529"/>
          <ac:cxnSpMkLst>
            <pc:docMk/>
            <pc:sldMk cId="1824598938" sldId="257"/>
            <ac:cxnSpMk id="12" creationId="{B4BE89C1-4E3F-B61F-E950-9024EB9CBE71}"/>
          </ac:cxnSpMkLst>
        </pc:cxnChg>
        <pc:cxnChg chg="add mod">
          <ac:chgData name="Ilse Delbaere" userId="c9ebe14d-0176-4076-a360-816f969d0a58" providerId="ADAL" clId="{2EBD9C4A-3F9C-46BC-BDEC-03EE12AABE4B}" dt="2023-08-17T13:52:25.789" v="305" actId="1076"/>
          <ac:cxnSpMkLst>
            <pc:docMk/>
            <pc:sldMk cId="1824598938" sldId="257"/>
            <ac:cxnSpMk id="14" creationId="{4B1BA87D-D57E-3ED9-04B6-E5676716C986}"/>
          </ac:cxnSpMkLst>
        </pc:cxnChg>
      </pc:sldChg>
      <pc:sldChg chg="modSp new mod ord">
        <pc:chgData name="Ilse Delbaere" userId="c9ebe14d-0176-4076-a360-816f969d0a58" providerId="ADAL" clId="{2EBD9C4A-3F9C-46BC-BDEC-03EE12AABE4B}" dt="2023-08-17T13:59:33.392" v="779" actId="255"/>
        <pc:sldMkLst>
          <pc:docMk/>
          <pc:sldMk cId="1854092396" sldId="258"/>
        </pc:sldMkLst>
        <pc:spChg chg="mod">
          <ac:chgData name="Ilse Delbaere" userId="c9ebe14d-0176-4076-a360-816f969d0a58" providerId="ADAL" clId="{2EBD9C4A-3F9C-46BC-BDEC-03EE12AABE4B}" dt="2023-08-17T13:43:44.060" v="75" actId="20577"/>
          <ac:spMkLst>
            <pc:docMk/>
            <pc:sldMk cId="1854092396" sldId="258"/>
            <ac:spMk id="2" creationId="{F3E8DE8E-6A82-8BDC-D4A0-2F2A55FC7CB3}"/>
          </ac:spMkLst>
        </pc:spChg>
        <pc:spChg chg="mod">
          <ac:chgData name="Ilse Delbaere" userId="c9ebe14d-0176-4076-a360-816f969d0a58" providerId="ADAL" clId="{2EBD9C4A-3F9C-46BC-BDEC-03EE12AABE4B}" dt="2023-08-17T13:59:33.392" v="779" actId="255"/>
          <ac:spMkLst>
            <pc:docMk/>
            <pc:sldMk cId="1854092396" sldId="258"/>
            <ac:spMk id="3" creationId="{52265240-6017-36E6-9460-DAC97F7AD44D}"/>
          </ac:spMkLst>
        </pc:spChg>
      </pc:sldChg>
      <pc:sldChg chg="addSp delSp modSp new mod">
        <pc:chgData name="Ilse Delbaere" userId="c9ebe14d-0176-4076-a360-816f969d0a58" providerId="ADAL" clId="{2EBD9C4A-3F9C-46BC-BDEC-03EE12AABE4B}" dt="2023-08-17T13:48:04.837" v="178" actId="1076"/>
        <pc:sldMkLst>
          <pc:docMk/>
          <pc:sldMk cId="124474776" sldId="259"/>
        </pc:sldMkLst>
        <pc:spChg chg="del">
          <ac:chgData name="Ilse Delbaere" userId="c9ebe14d-0176-4076-a360-816f969d0a58" providerId="ADAL" clId="{2EBD9C4A-3F9C-46BC-BDEC-03EE12AABE4B}" dt="2023-08-17T13:47:57.608" v="173" actId="478"/>
          <ac:spMkLst>
            <pc:docMk/>
            <pc:sldMk cId="124474776" sldId="259"/>
            <ac:spMk id="2" creationId="{66EA3645-D185-ED9F-AB17-2AFD92B4E29A}"/>
          </ac:spMkLst>
        </pc:spChg>
        <pc:spChg chg="del">
          <ac:chgData name="Ilse Delbaere" userId="c9ebe14d-0176-4076-a360-816f969d0a58" providerId="ADAL" clId="{2EBD9C4A-3F9C-46BC-BDEC-03EE12AABE4B}" dt="2023-08-17T13:47:58.504" v="174" actId="478"/>
          <ac:spMkLst>
            <pc:docMk/>
            <pc:sldMk cId="124474776" sldId="259"/>
            <ac:spMk id="3" creationId="{67D363E1-7617-CC87-48C4-BCF102B34E45}"/>
          </ac:spMkLst>
        </pc:spChg>
        <pc:picChg chg="add mod">
          <ac:chgData name="Ilse Delbaere" userId="c9ebe14d-0176-4076-a360-816f969d0a58" providerId="ADAL" clId="{2EBD9C4A-3F9C-46BC-BDEC-03EE12AABE4B}" dt="2023-08-17T13:48:04.837" v="178" actId="1076"/>
          <ac:picMkLst>
            <pc:docMk/>
            <pc:sldMk cId="124474776" sldId="259"/>
            <ac:picMk id="4" creationId="{5CD6A88C-7536-0276-E4BF-4D84F495EA59}"/>
          </ac:picMkLst>
        </pc:picChg>
      </pc:sldChg>
      <pc:sldChg chg="addSp delSp modSp new mod">
        <pc:chgData name="Ilse Delbaere" userId="c9ebe14d-0176-4076-a360-816f969d0a58" providerId="ADAL" clId="{2EBD9C4A-3F9C-46BC-BDEC-03EE12AABE4B}" dt="2023-08-17T13:47:31.878" v="172" actId="14100"/>
        <pc:sldMkLst>
          <pc:docMk/>
          <pc:sldMk cId="3851820814" sldId="260"/>
        </pc:sldMkLst>
        <pc:spChg chg="del">
          <ac:chgData name="Ilse Delbaere" userId="c9ebe14d-0176-4076-a360-816f969d0a58" providerId="ADAL" clId="{2EBD9C4A-3F9C-46BC-BDEC-03EE12AABE4B}" dt="2023-08-17T13:47:26.103" v="169" actId="478"/>
          <ac:spMkLst>
            <pc:docMk/>
            <pc:sldMk cId="3851820814" sldId="260"/>
            <ac:spMk id="2" creationId="{51C43D1A-6B61-A8A7-7D71-4A1913D93221}"/>
          </ac:spMkLst>
        </pc:spChg>
        <pc:spChg chg="del">
          <ac:chgData name="Ilse Delbaere" userId="c9ebe14d-0176-4076-a360-816f969d0a58" providerId="ADAL" clId="{2EBD9C4A-3F9C-46BC-BDEC-03EE12AABE4B}" dt="2023-08-17T13:47:27.094" v="170" actId="478"/>
          <ac:spMkLst>
            <pc:docMk/>
            <pc:sldMk cId="3851820814" sldId="260"/>
            <ac:spMk id="3" creationId="{57423076-95E8-E5AE-3D61-B54C046F8273}"/>
          </ac:spMkLst>
        </pc:spChg>
        <pc:picChg chg="add mod">
          <ac:chgData name="Ilse Delbaere" userId="c9ebe14d-0176-4076-a360-816f969d0a58" providerId="ADAL" clId="{2EBD9C4A-3F9C-46BC-BDEC-03EE12AABE4B}" dt="2023-08-17T13:47:31.878" v="172" actId="14100"/>
          <ac:picMkLst>
            <pc:docMk/>
            <pc:sldMk cId="3851820814" sldId="260"/>
            <ac:picMk id="4" creationId="{217EF91B-B785-F91B-1663-72A375EEFC80}"/>
          </ac:picMkLst>
        </pc:picChg>
      </pc:sldChg>
      <pc:sldChg chg="addSp delSp modSp new mod">
        <pc:chgData name="Ilse Delbaere" userId="c9ebe14d-0176-4076-a360-816f969d0a58" providerId="ADAL" clId="{2EBD9C4A-3F9C-46BC-BDEC-03EE12AABE4B}" dt="2023-08-17T13:48:25.171" v="185" actId="1076"/>
        <pc:sldMkLst>
          <pc:docMk/>
          <pc:sldMk cId="1262923867" sldId="261"/>
        </pc:sldMkLst>
        <pc:spChg chg="del">
          <ac:chgData name="Ilse Delbaere" userId="c9ebe14d-0176-4076-a360-816f969d0a58" providerId="ADAL" clId="{2EBD9C4A-3F9C-46BC-BDEC-03EE12AABE4B}" dt="2023-08-17T13:48:15.440" v="180" actId="478"/>
          <ac:spMkLst>
            <pc:docMk/>
            <pc:sldMk cId="1262923867" sldId="261"/>
            <ac:spMk id="2" creationId="{D88466C4-5E5E-77A8-4A53-6DEADDAC0B47}"/>
          </ac:spMkLst>
        </pc:spChg>
        <pc:spChg chg="del">
          <ac:chgData name="Ilse Delbaere" userId="c9ebe14d-0176-4076-a360-816f969d0a58" providerId="ADAL" clId="{2EBD9C4A-3F9C-46BC-BDEC-03EE12AABE4B}" dt="2023-08-17T13:48:16.656" v="181" actId="478"/>
          <ac:spMkLst>
            <pc:docMk/>
            <pc:sldMk cId="1262923867" sldId="261"/>
            <ac:spMk id="3" creationId="{9B1A5ABE-379D-CFCB-1AFE-8E1F1ECE683A}"/>
          </ac:spMkLst>
        </pc:spChg>
        <pc:picChg chg="add mod">
          <ac:chgData name="Ilse Delbaere" userId="c9ebe14d-0176-4076-a360-816f969d0a58" providerId="ADAL" clId="{2EBD9C4A-3F9C-46BC-BDEC-03EE12AABE4B}" dt="2023-08-17T13:48:25.171" v="185" actId="1076"/>
          <ac:picMkLst>
            <pc:docMk/>
            <pc:sldMk cId="1262923867" sldId="261"/>
            <ac:picMk id="4" creationId="{AB5C72FC-E496-2F8F-F7D5-0D4A1080C771}"/>
          </ac:picMkLst>
        </pc:picChg>
      </pc:sldChg>
      <pc:sldChg chg="addSp delSp modSp new mod modNotesTx">
        <pc:chgData name="Ilse Delbaere" userId="c9ebe14d-0176-4076-a360-816f969d0a58" providerId="ADAL" clId="{2EBD9C4A-3F9C-46BC-BDEC-03EE12AABE4B}" dt="2023-08-18T12:08:40.963" v="795"/>
        <pc:sldMkLst>
          <pc:docMk/>
          <pc:sldMk cId="3209242647" sldId="262"/>
        </pc:sldMkLst>
        <pc:spChg chg="del">
          <ac:chgData name="Ilse Delbaere" userId="c9ebe14d-0176-4076-a360-816f969d0a58" providerId="ADAL" clId="{2EBD9C4A-3F9C-46BC-BDEC-03EE12AABE4B}" dt="2023-08-17T14:00:45.152" v="782" actId="478"/>
          <ac:spMkLst>
            <pc:docMk/>
            <pc:sldMk cId="3209242647" sldId="262"/>
            <ac:spMk id="2" creationId="{CB95D70A-3285-504E-9430-0D88CA33B312}"/>
          </ac:spMkLst>
        </pc:spChg>
        <pc:spChg chg="del">
          <ac:chgData name="Ilse Delbaere" userId="c9ebe14d-0176-4076-a360-816f969d0a58" providerId="ADAL" clId="{2EBD9C4A-3F9C-46BC-BDEC-03EE12AABE4B}" dt="2023-08-17T14:00:46.407" v="783" actId="478"/>
          <ac:spMkLst>
            <pc:docMk/>
            <pc:sldMk cId="3209242647" sldId="262"/>
            <ac:spMk id="3" creationId="{DB80AF02-2FD1-0530-EB40-96F23DE3EA94}"/>
          </ac:spMkLst>
        </pc:spChg>
        <pc:picChg chg="add mod">
          <ac:chgData name="Ilse Delbaere" userId="c9ebe14d-0176-4076-a360-816f969d0a58" providerId="ADAL" clId="{2EBD9C4A-3F9C-46BC-BDEC-03EE12AABE4B}" dt="2023-08-18T12:08:23.857" v="794"/>
          <ac:picMkLst>
            <pc:docMk/>
            <pc:sldMk cId="3209242647" sldId="262"/>
            <ac:picMk id="5" creationId="{C5F5EBED-89AD-88FD-A50E-D5180DE3EC6E}"/>
          </ac:picMkLst>
        </pc:picChg>
      </pc:sldChg>
      <pc:sldChg chg="addSp delSp modSp new mod modNotesTx">
        <pc:chgData name="Ilse Delbaere" userId="c9ebe14d-0176-4076-a360-816f969d0a58" providerId="ADAL" clId="{2EBD9C4A-3F9C-46BC-BDEC-03EE12AABE4B}" dt="2023-08-17T14:05:21.361" v="792"/>
        <pc:sldMkLst>
          <pc:docMk/>
          <pc:sldMk cId="3667466949" sldId="263"/>
        </pc:sldMkLst>
        <pc:spChg chg="del">
          <ac:chgData name="Ilse Delbaere" userId="c9ebe14d-0176-4076-a360-816f969d0a58" providerId="ADAL" clId="{2EBD9C4A-3F9C-46BC-BDEC-03EE12AABE4B}" dt="2023-08-17T14:05:11.029" v="790" actId="478"/>
          <ac:spMkLst>
            <pc:docMk/>
            <pc:sldMk cId="3667466949" sldId="263"/>
            <ac:spMk id="2" creationId="{D57383D5-9ED1-1771-186A-896A5C55844D}"/>
          </ac:spMkLst>
        </pc:spChg>
        <pc:spChg chg="del">
          <ac:chgData name="Ilse Delbaere" userId="c9ebe14d-0176-4076-a360-816f969d0a58" providerId="ADAL" clId="{2EBD9C4A-3F9C-46BC-BDEC-03EE12AABE4B}" dt="2023-08-17T14:05:10.236" v="789" actId="478"/>
          <ac:spMkLst>
            <pc:docMk/>
            <pc:sldMk cId="3667466949" sldId="263"/>
            <ac:spMk id="3" creationId="{379DF152-9CB6-338A-63DF-FD7FF198F4D7}"/>
          </ac:spMkLst>
        </pc:spChg>
        <pc:picChg chg="add mod">
          <ac:chgData name="Ilse Delbaere" userId="c9ebe14d-0176-4076-a360-816f969d0a58" providerId="ADAL" clId="{2EBD9C4A-3F9C-46BC-BDEC-03EE12AABE4B}" dt="2023-08-17T14:05:12.427" v="791" actId="1076"/>
          <ac:picMkLst>
            <pc:docMk/>
            <pc:sldMk cId="3667466949" sldId="263"/>
            <ac:picMk id="5" creationId="{04744DAB-7D46-7540-2083-78152150FD70}"/>
          </ac:picMkLst>
        </pc:picChg>
      </pc:sldChg>
      <pc:sldMasterChg chg="modSldLayout">
        <pc:chgData name="Ilse Delbaere" userId="c9ebe14d-0176-4076-a360-816f969d0a58" providerId="ADAL" clId="{2EBD9C4A-3F9C-46BC-BDEC-03EE12AABE4B}" dt="2023-08-17T13:31:50.190" v="26" actId="20577"/>
        <pc:sldMasterMkLst>
          <pc:docMk/>
          <pc:sldMasterMk cId="4278916324" sldId="2147483648"/>
        </pc:sldMasterMkLst>
        <pc:sldLayoutChg chg="addSp delSp modSp mod">
          <pc:chgData name="Ilse Delbaere" userId="c9ebe14d-0176-4076-a360-816f969d0a58" providerId="ADAL" clId="{2EBD9C4A-3F9C-46BC-BDEC-03EE12AABE4B}" dt="2023-08-17T13:31:50.190" v="26" actId="20577"/>
          <pc:sldLayoutMkLst>
            <pc:docMk/>
            <pc:sldMasterMk cId="4278916324" sldId="2147483648"/>
            <pc:sldLayoutMk cId="1347233701" sldId="2147483649"/>
          </pc:sldLayoutMkLst>
          <pc:spChg chg="mod">
            <ac:chgData name="Ilse Delbaere" userId="c9ebe14d-0176-4076-a360-816f969d0a58" providerId="ADAL" clId="{2EBD9C4A-3F9C-46BC-BDEC-03EE12AABE4B}" dt="2023-08-17T13:31:50.190" v="26" actId="20577"/>
            <ac:spMkLst>
              <pc:docMk/>
              <pc:sldMasterMk cId="4278916324" sldId="2147483648"/>
              <pc:sldLayoutMk cId="1347233701" sldId="2147483649"/>
              <ac:spMk id="2" creationId="{60E1217C-D668-517B-DFA5-1E772537A5FF}"/>
            </ac:spMkLst>
          </pc:spChg>
          <pc:picChg chg="add mod">
            <ac:chgData name="Ilse Delbaere" userId="c9ebe14d-0176-4076-a360-816f969d0a58" providerId="ADAL" clId="{2EBD9C4A-3F9C-46BC-BDEC-03EE12AABE4B}" dt="2023-08-17T13:31:43.750" v="9" actId="1076"/>
            <ac:picMkLst>
              <pc:docMk/>
              <pc:sldMasterMk cId="4278916324" sldId="2147483648"/>
              <pc:sldLayoutMk cId="1347233701" sldId="2147483649"/>
              <ac:picMk id="5" creationId="{83A8D68B-73FD-473D-6B25-5787C4AFA099}"/>
            </ac:picMkLst>
          </pc:picChg>
          <pc:picChg chg="del">
            <ac:chgData name="Ilse Delbaere" userId="c9ebe14d-0176-4076-a360-816f969d0a58" providerId="ADAL" clId="{2EBD9C4A-3F9C-46BC-BDEC-03EE12AABE4B}" dt="2023-08-17T13:31:03.906" v="0" actId="478"/>
            <ac:picMkLst>
              <pc:docMk/>
              <pc:sldMasterMk cId="4278916324" sldId="2147483648"/>
              <pc:sldLayoutMk cId="1347233701" sldId="2147483649"/>
              <ac:picMk id="8" creationId="{575F7DDC-CFD2-592F-424E-1BF240E09469}"/>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001AE-E263-4E27-861F-FFB4CE3ED1DA}" type="datetimeFigureOut">
              <a:rPr lang="nl-BE" smtClean="0"/>
              <a:t>18/03/2024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391D4-68B3-4766-8402-8E892E524A47}" type="slidenum">
              <a:rPr lang="nl-BE" smtClean="0"/>
              <a:t>‹nr.›</a:t>
            </a:fld>
            <a:endParaRPr lang="nl-BE"/>
          </a:p>
        </p:txBody>
      </p:sp>
    </p:spTree>
    <p:extLst>
      <p:ext uri="{BB962C8B-B14F-4D97-AF65-F5344CB8AC3E}">
        <p14:creationId xmlns:p14="http://schemas.microsoft.com/office/powerpoint/2010/main" val="8166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llesovervruchtbaarheid.be/nl/ik-ben-leerkracht/de-invloed-van-de-hormonale-regeling-op-de-vruchtbaarheid-van-de-me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rt.be/vrtnws/nl/2023/02/16/spanje-voert-als-eerste-land-in-europa-menstruatieverlof-in-en/#:~:text=Buitenland%20Europa-,Spanje%20voert%20als%20eerste%20land%20in%20Europa%20%22menstruatieverlof%22%20in%20en,een%20primeur%20is%20in%20Europ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rt.be/vrtnws/nl/zoek?query=menstruatiearmoe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llesovervruchtbaarheid.be/nl/ik-ben-leerkracht/leeftijd-en-vruchtbaarhei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Zie de </a:t>
            </a:r>
            <a:r>
              <a:rPr lang="nl-BE" dirty="0" err="1"/>
              <a:t>infographic</a:t>
            </a:r>
            <a:r>
              <a:rPr lang="nl-BE" dirty="0"/>
              <a:t> op </a:t>
            </a:r>
            <a:r>
              <a:rPr lang="nl-BE" dirty="0">
                <a:hlinkClick r:id="rId3"/>
              </a:rPr>
              <a:t>De invloed van de hormonale regeling op de vruchtbaarheid van de mens | </a:t>
            </a:r>
            <a:r>
              <a:rPr lang="nl-BE" dirty="0" err="1">
                <a:hlinkClick r:id="rId3"/>
              </a:rPr>
              <a:t>Reproductive</a:t>
            </a:r>
            <a:r>
              <a:rPr lang="nl-BE" dirty="0">
                <a:hlinkClick r:id="rId3"/>
              </a:rPr>
              <a:t> Health </a:t>
            </a:r>
            <a:r>
              <a:rPr lang="nl-BE" dirty="0" err="1">
                <a:hlinkClick r:id="rId3"/>
              </a:rPr>
              <a:t>Education</a:t>
            </a:r>
            <a:r>
              <a:rPr lang="nl-BE" dirty="0">
                <a:hlinkClick r:id="rId3"/>
              </a:rPr>
              <a:t> (allesovervruchtbaarheid.be)</a:t>
            </a:r>
            <a:r>
              <a:rPr lang="nl-BE" dirty="0"/>
              <a:t> (menstruatiecyclus)</a:t>
            </a:r>
          </a:p>
          <a:p>
            <a:endParaRPr lang="nl-BE" dirty="0"/>
          </a:p>
          <a:p>
            <a:r>
              <a:rPr lang="nl-BE" dirty="0"/>
              <a:t>Bij de ‘maandelijkse’ hormonale cyclus bij vrouwen zijn de volgende organen en klieren betrokken: </a:t>
            </a:r>
          </a:p>
          <a:p>
            <a:pPr marL="171450" indent="-171450">
              <a:buFont typeface="Arial" panose="020B0604020202020204" pitchFamily="34" charset="0"/>
              <a:buChar char="•"/>
            </a:pPr>
            <a:r>
              <a:rPr lang="nl-BE" dirty="0"/>
              <a:t>De hypothalamus</a:t>
            </a:r>
          </a:p>
          <a:p>
            <a:pPr marL="171450" indent="-171450">
              <a:buFont typeface="Arial" panose="020B0604020202020204" pitchFamily="34" charset="0"/>
              <a:buChar char="•"/>
            </a:pPr>
            <a:r>
              <a:rPr lang="nl-BE" dirty="0"/>
              <a:t>De hypofyse</a:t>
            </a:r>
          </a:p>
          <a:p>
            <a:pPr marL="171450" indent="-171450">
              <a:buFont typeface="Arial" panose="020B0604020202020204" pitchFamily="34" charset="0"/>
              <a:buChar char="•"/>
            </a:pPr>
            <a:r>
              <a:rPr lang="nl-BE" dirty="0"/>
              <a:t>De eierstokken</a:t>
            </a:r>
          </a:p>
          <a:p>
            <a:pPr marL="171450" indent="-171450">
              <a:buFont typeface="Arial" panose="020B0604020202020204" pitchFamily="34" charset="0"/>
              <a:buChar char="•"/>
            </a:pPr>
            <a:r>
              <a:rPr lang="nl-BE" dirty="0"/>
              <a:t>De baarmoeder</a:t>
            </a: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dirty="0"/>
              <a:t>Deze veranderingen zorgen ook voor maandelijkse structurele veranderingen in de eileiders, vagina en borsten. Deze cyclus is volledig afgestemd om het lichaam klaar te maken voor een eventuele zwangerschap. </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De hypothalamus maakt Gonadotrofine releasing hormoon (</a:t>
            </a:r>
            <a:r>
              <a:rPr lang="nl-BE" dirty="0" err="1"/>
              <a:t>GnRH</a:t>
            </a:r>
            <a:r>
              <a:rPr lang="nl-BE" dirty="0"/>
              <a:t>) aan, dit hormoon zet de hypofyse aan tot de productie van de gonadotrofines: follikel stimulerend hormoon (FSH) en luteïniserend hormoon (LH). Deze gonadotrofines staan in voor de cyclische veranderingen in de eierstokken. </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Follikelstimulerend hormoon, het woord zegt het zelf, stimuleert de groei van verschillende primaire follikels in de eierstokken. Meestal komt slechts één van deze follikels tot volledige rijping, we noemen dit ook wel de </a:t>
            </a:r>
            <a:r>
              <a:rPr lang="nl-BE" dirty="0" err="1"/>
              <a:t>Graafse</a:t>
            </a:r>
            <a:r>
              <a:rPr lang="nl-BE" dirty="0"/>
              <a:t> follikel. Tijdens de laatste fase van de rijping is ook luteïniserend hormoon betrokken. Door de betrokkenheid van beide gonadotrofines krijgt de rijping van de eicel een boost en dit lokt de eisprong uit. De vrijgekomen secundaire oöcyt wordt omgeven door de zona pellucida en de corona </a:t>
            </a:r>
            <a:r>
              <a:rPr lang="nl-BE" dirty="0" err="1"/>
              <a:t>radiata</a:t>
            </a:r>
            <a:r>
              <a:rPr lang="nl-BE" dirty="0"/>
              <a:t>.</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Groeiende follikels produceren oestrogeen en naarmate de </a:t>
            </a:r>
            <a:r>
              <a:rPr lang="nl-BE" dirty="0" err="1"/>
              <a:t>Graafse</a:t>
            </a:r>
            <a:r>
              <a:rPr lang="nl-BE" dirty="0"/>
              <a:t> follikel rijpt, krijgen we hogere oestrogeenwaarden in het bloed. Dit zorgt op zijn beurt voor een LH-piek wat na 12 tot 24 uur resulteert in de eisprong. Door oestrogeen gaat het baarmoederslijmvlies groeien.</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Sommige vrouwen worden moeilijk zwanger omdat er iets fout loopt met de productie van gonadotrofines. Deze vrouwen kunnen gebaat zijn door het toedienen van FSH en LH. Zie </a:t>
            </a:r>
            <a:r>
              <a:rPr lang="nl-BE" dirty="0">
                <a:hlinkClick r:id="rId3"/>
              </a:rPr>
              <a:t>De invloed van de hormonale regeling op de vruchtbaarheid van de mens | </a:t>
            </a:r>
            <a:r>
              <a:rPr lang="nl-BE" dirty="0" err="1">
                <a:hlinkClick r:id="rId3"/>
              </a:rPr>
              <a:t>Reproductive</a:t>
            </a:r>
            <a:r>
              <a:rPr lang="nl-BE" dirty="0">
                <a:hlinkClick r:id="rId3"/>
              </a:rPr>
              <a:t> Health </a:t>
            </a:r>
            <a:r>
              <a:rPr lang="nl-BE" dirty="0" err="1">
                <a:hlinkClick r:id="rId3"/>
              </a:rPr>
              <a:t>Education</a:t>
            </a:r>
            <a:r>
              <a:rPr lang="nl-BE" dirty="0">
                <a:hlinkClick r:id="rId3"/>
              </a:rPr>
              <a:t> (allesovervruchtbaarheid.be)</a:t>
            </a:r>
            <a:r>
              <a:rPr lang="nl-BE" dirty="0"/>
              <a:t> – vruchtbaarheidsproblemen.</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Na de ovulatie zal het resterende follikel in elkaar schrompelen en onder invloed van LH vergaan in een klierachtige structuur, we noemen dit het </a:t>
            </a:r>
            <a:r>
              <a:rPr lang="nl-BE" i="1" dirty="0"/>
              <a:t>corpus luteum</a:t>
            </a:r>
            <a:r>
              <a:rPr lang="nl-BE" i="0" dirty="0"/>
              <a:t>. Het corpus luteum scheidt oestrogeen en progesteron af en vooral dit laatste hormoon zet de klieren in het baarmoederslijmvlies (</a:t>
            </a:r>
            <a:r>
              <a:rPr lang="nl-BE" i="0" dirty="0" err="1"/>
              <a:t>endomtrium</a:t>
            </a:r>
            <a:r>
              <a:rPr lang="nl-BE" i="0" dirty="0"/>
              <a:t>) aan om zich voor te bereiden op een eventuele zwangerschap. </a:t>
            </a:r>
          </a:p>
          <a:p>
            <a:pPr marL="171450" indent="-171450">
              <a:buFont typeface="Arial" panose="020B0604020202020204" pitchFamily="34" charset="0"/>
              <a:buChar char="•"/>
            </a:pPr>
            <a:r>
              <a:rPr lang="nl-BE" i="0" dirty="0"/>
              <a:t>Wanneer de eicel bevrucht wordt, dan zal het corpus luteum in stand gehouden worden en zal zijn hormoonproductie verhogen. Dit progesteron zal helpen om de zwangerschap te ondersteunen. </a:t>
            </a:r>
          </a:p>
          <a:p>
            <a:pPr marL="171450" indent="-171450">
              <a:buFont typeface="Arial" panose="020B0604020202020204" pitchFamily="34" charset="0"/>
              <a:buChar char="•"/>
            </a:pPr>
            <a:r>
              <a:rPr lang="nl-BE" i="0" dirty="0"/>
              <a:t>Wanneer de eicel niet bevrucht is, dan gaat het corpus luteum teniet na ongeveer 12 dagen. Hierdoor daalt het oestrogeen en progesteron in het bloed en dit lokt de menstruatie uit.</a:t>
            </a:r>
            <a:endParaRPr lang="nl-BE" dirty="0"/>
          </a:p>
          <a:p>
            <a:endParaRPr lang="nl-BE" dirty="0"/>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3</a:t>
            </a:fld>
            <a:endParaRPr lang="nl-BE"/>
          </a:p>
        </p:txBody>
      </p:sp>
    </p:spTree>
    <p:extLst>
      <p:ext uri="{BB962C8B-B14F-4D97-AF65-F5344CB8AC3E}">
        <p14:creationId xmlns:p14="http://schemas.microsoft.com/office/powerpoint/2010/main" val="338952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Men zegt wel eens dat de gemiddelde cyclus 28 dagen duurt, maar hier bestaan erg veel variaties op. Het is niet abnormaal als je zelf een iets kortere of langere cyclus hebt. </a:t>
            </a:r>
          </a:p>
          <a:p>
            <a:r>
              <a:rPr lang="nl-BE" dirty="0"/>
              <a:t>* Als er geen bevruchting heeft plaats gevonden, dan gaat het corpus luteum of geel lichaam (de overblijvende follikel waaruit de eicel is vrij gekomen op het moment van de eisprong) afsterven. Dit zorgt voor een sterke daling van oestrogeen en progesteron, wat zorgt dat het baarmoederslijmvlies gaat afbrokkelen.</a:t>
            </a:r>
          </a:p>
          <a:p>
            <a:r>
              <a:rPr lang="nl-BE" dirty="0"/>
              <a:t>**De bloedvaatjes trekken onmiddellijk terug samen, zo is er gelukkig geen constant bloedverlies.</a:t>
            </a:r>
          </a:p>
          <a:p>
            <a:endParaRPr lang="nl-BE" dirty="0"/>
          </a:p>
          <a:p>
            <a:r>
              <a:rPr lang="nl-BE" dirty="0"/>
              <a:t>Een vrouw is vruchtbaar vanaf enkele dagen voor de ovulatie tot 24u na de ovulatie.</a:t>
            </a:r>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4</a:t>
            </a:fld>
            <a:endParaRPr lang="nl-BE"/>
          </a:p>
        </p:txBody>
      </p:sp>
    </p:spTree>
    <p:extLst>
      <p:ext uri="{BB962C8B-B14F-4D97-AF65-F5344CB8AC3E}">
        <p14:creationId xmlns:p14="http://schemas.microsoft.com/office/powerpoint/2010/main" val="416320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Vroeger dacht men dat de </a:t>
            </a:r>
            <a:r>
              <a:rPr lang="nl-BE" dirty="0" err="1"/>
              <a:t>luteale</a:t>
            </a:r>
            <a:r>
              <a:rPr lang="nl-BE" dirty="0"/>
              <a:t> fase bij iedereen 14 dagen duurde en dat de eisprong dus telkens 14 dagen voor de eerste dag van de laatste menstruatie viel. Nu weten we dat hier veel meer variatie op bestaat, zowel tussen vrouwen als tussen verschillende cycli.</a:t>
            </a:r>
          </a:p>
          <a:p>
            <a:endParaRPr lang="nl-BE" dirty="0"/>
          </a:p>
          <a:p>
            <a:r>
              <a:rPr lang="nl-BE" dirty="0"/>
              <a:t>Het bijhouden van de vruchtbare periode met behulp van apps kan een hulpmiddel zijn voor vrouwen die zwanger willen worden, maar is onvoldoende betrouwbaar als anticonceptie.</a:t>
            </a:r>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5</a:t>
            </a:fld>
            <a:endParaRPr lang="nl-BE"/>
          </a:p>
        </p:txBody>
      </p:sp>
    </p:spTree>
    <p:extLst>
      <p:ext uri="{BB962C8B-B14F-4D97-AF65-F5344CB8AC3E}">
        <p14:creationId xmlns:p14="http://schemas.microsoft.com/office/powerpoint/2010/main" val="344877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zijn veel verschillende menstruatieproducten:</a:t>
            </a:r>
          </a:p>
          <a:p>
            <a:r>
              <a:rPr lang="nl-BE" dirty="0"/>
              <a:t>- maandverband</a:t>
            </a:r>
          </a:p>
          <a:p>
            <a:r>
              <a:rPr lang="nl-BE" dirty="0"/>
              <a:t>- tampons</a:t>
            </a:r>
          </a:p>
          <a:p>
            <a:r>
              <a:rPr lang="nl-BE" dirty="0"/>
              <a:t>- menstruatiecups</a:t>
            </a:r>
          </a:p>
          <a:p>
            <a:r>
              <a:rPr lang="nl-BE" dirty="0"/>
              <a:t>- menstruatieslips</a:t>
            </a:r>
          </a:p>
          <a:p>
            <a:endParaRPr lang="nl-BE" dirty="0"/>
          </a:p>
          <a:p>
            <a:r>
              <a:rPr lang="nl-BE" dirty="0"/>
              <a:t>Het is belangrijk om te zorgen voor een goede hygiëne en tijdig de menstruatieproducten te vervangen. Dit voorkomt lekken en infecties.</a:t>
            </a:r>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8</a:t>
            </a:fld>
            <a:endParaRPr lang="nl-BE"/>
          </a:p>
        </p:txBody>
      </p:sp>
    </p:spTree>
    <p:extLst>
      <p:ext uri="{BB962C8B-B14F-4D97-AF65-F5344CB8AC3E}">
        <p14:creationId xmlns:p14="http://schemas.microsoft.com/office/powerpoint/2010/main" val="181612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hlinkClick r:id="rId3"/>
              </a:rPr>
              <a:t>Spanje voert als eerste land in Europa "menstruatieverlof" in en versoepelt abortuswetgeving | VRT NWS: nieuws</a:t>
            </a:r>
            <a:endParaRPr lang="nl-BE" dirty="0"/>
          </a:p>
          <a:p>
            <a:endParaRPr lang="nl-BE" dirty="0"/>
          </a:p>
          <a:p>
            <a:r>
              <a:rPr lang="nl-BE" dirty="0"/>
              <a:t>Heel veel meisjes en vrouwen hebben fysieke en mentale problemen voor en tijdens de menstruatie. Tijdens de puberteit kan de menstruatie wat heviger en onregelmatig zijn.</a:t>
            </a:r>
          </a:p>
          <a:p>
            <a:r>
              <a:rPr lang="nl-BE" dirty="0"/>
              <a:t>Praat met een hulpverlener als je erg veel last ervaart.</a:t>
            </a:r>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9</a:t>
            </a:fld>
            <a:endParaRPr lang="nl-BE"/>
          </a:p>
        </p:txBody>
      </p:sp>
    </p:spTree>
    <p:extLst>
      <p:ext uri="{BB962C8B-B14F-4D97-AF65-F5344CB8AC3E}">
        <p14:creationId xmlns:p14="http://schemas.microsoft.com/office/powerpoint/2010/main" val="364365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hlinkClick r:id="rId3"/>
              </a:rPr>
              <a:t>Zoek resultaten over "menstruatiearmoede" | VRT NWS: nieuws</a:t>
            </a:r>
            <a:endParaRPr lang="nl-BE" dirty="0"/>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10</a:t>
            </a:fld>
            <a:endParaRPr lang="nl-BE"/>
          </a:p>
        </p:txBody>
      </p:sp>
    </p:spTree>
    <p:extLst>
      <p:ext uri="{BB962C8B-B14F-4D97-AF65-F5344CB8AC3E}">
        <p14:creationId xmlns:p14="http://schemas.microsoft.com/office/powerpoint/2010/main" val="400412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err="1">
                <a:effectLst/>
                <a:latin typeface="Calibri" panose="020F0502020204030204" pitchFamily="34" charset="0"/>
                <a:ea typeface="Calibri" panose="020F0502020204030204" pitchFamily="34" charset="0"/>
                <a:cs typeface="Times New Roman" panose="02020603050405020304" pitchFamily="18" charset="0"/>
              </a:rPr>
              <a:t>Polycystisch</a:t>
            </a:r>
            <a:r>
              <a:rPr lang="nl-BE" sz="1800" dirty="0">
                <a:effectLst/>
                <a:latin typeface="Calibri" panose="020F0502020204030204" pitchFamily="34" charset="0"/>
                <a:ea typeface="Calibri" panose="020F0502020204030204" pitchFamily="34" charset="0"/>
                <a:cs typeface="Times New Roman" panose="02020603050405020304" pitchFamily="18" charset="0"/>
              </a:rPr>
              <a:t> ovariumsyndroom (PCOS) is een veelvoorkomende hormonale aandoening bij vrouwen in de vruchtbare leeftijd. Het wordt gekenmerkt door abnormale hormoonspiegels, waaronder verhoogde niveaus van mannelijke hormonen (androgenen) en kan leiden tot een verstoorde eisprong en onregelmatige menstruatiecycli. De naam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polycystisch</a:t>
            </a:r>
            <a:r>
              <a:rPr lang="nl-BE" sz="1800" dirty="0">
                <a:effectLst/>
                <a:latin typeface="Calibri" panose="020F0502020204030204" pitchFamily="34" charset="0"/>
                <a:ea typeface="Calibri" panose="020F0502020204030204" pitchFamily="34" charset="0"/>
                <a:cs typeface="Times New Roman" panose="02020603050405020304" pitchFamily="18" charset="0"/>
              </a:rPr>
              <a:t> ovarium" verwijst naar de kleine vochtgevulde blaasjes (cysten) die zich vaak op de eierstokken kunnen vormen, hoewel deze cysten niet altijd aanwezig zijn bij vrouwen met PCOS.</a:t>
            </a:r>
          </a:p>
          <a:p>
            <a:endParaRPr lang="nl-BE" dirty="0"/>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11</a:t>
            </a:fld>
            <a:endParaRPr lang="nl-BE"/>
          </a:p>
        </p:txBody>
      </p:sp>
    </p:spTree>
    <p:extLst>
      <p:ext uri="{BB962C8B-B14F-4D97-AF65-F5344CB8AC3E}">
        <p14:creationId xmlns:p14="http://schemas.microsoft.com/office/powerpoint/2010/main" val="1613209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Endometriose is een chronische medische aandoening waarbij weefsel dat normaal gesproken de binnenkant van de baarmoeder bekleedt, genaamd het endometrium, buiten de baarmoeder groeit. Dit abnormale weefsel kan zich hechten aan andere organen in het bekkengebied, zoals de eierstokken, eileiders, het buikvlies en de darmen.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komt voor bij 10% van de vrouwen</a:t>
            </a:r>
          </a:p>
          <a:p>
            <a:endParaRPr lang="nl-BE" dirty="0"/>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12</a:t>
            </a:fld>
            <a:endParaRPr lang="nl-BE"/>
          </a:p>
        </p:txBody>
      </p:sp>
    </p:spTree>
    <p:extLst>
      <p:ext uri="{BB962C8B-B14F-4D97-AF65-F5344CB8AC3E}">
        <p14:creationId xmlns:p14="http://schemas.microsoft.com/office/powerpoint/2010/main" val="297855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dirty="0">
                <a:solidFill>
                  <a:schemeClr val="tx1"/>
                </a:solidFill>
              </a:rPr>
              <a:t>De voorraad eicellen neemt sterk af bij vrouwen. </a:t>
            </a:r>
          </a:p>
          <a:p>
            <a:r>
              <a:rPr lang="nl-BE" sz="1200" b="0" dirty="0">
                <a:solidFill>
                  <a:schemeClr val="tx1"/>
                </a:solidFill>
              </a:rPr>
              <a:t>Niet enkel de eicel die iedere maand rijpt en vrij komt wordt gebruikt, er gaan maandelijks meerdere follikels verloren. </a:t>
            </a:r>
          </a:p>
          <a:p>
            <a:r>
              <a:rPr lang="nl-BE" sz="1200" b="0" dirty="0">
                <a:solidFill>
                  <a:schemeClr val="tx1"/>
                </a:solidFill>
              </a:rPr>
              <a:t>Dit betekent niet dat een vrouw tot dan vruchtbaar is.</a:t>
            </a:r>
          </a:p>
          <a:p>
            <a:endParaRPr lang="nl-BE"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Vanaf 35-jarige leeftijd is er al een sterke daling van de vruchtbaarheid bij vrouwen. Op 40-jarige leeftijd </a:t>
            </a:r>
            <a:r>
              <a:rPr lang="nl-BE" dirty="0"/>
              <a:t>is de ovariële reserve bijna uitgeput en zijn de meeste eicellen niet meer van goede kwaliteit. </a:t>
            </a:r>
          </a:p>
          <a:p>
            <a:r>
              <a:rPr lang="nl-BE" sz="1200" b="0" dirty="0">
                <a:solidFill>
                  <a:schemeClr val="tx1"/>
                </a:solidFill>
              </a:rPr>
              <a:t>Vanaf die leeftijd is het bijna onmogelijk voor vrouwen om zonder hulp zwanger te worden, al zijn er altijd uitzonderingen. Nog enkele jaren later gaan vrouwen ervaren dat hun cyclus onregelmatig wordt en nog een aantal jaren later menstrueren vrouwen voor het laatst (rond de leeftijd van 50 jaar).  </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Na de laatste menstruatie is de vrouw in menopauze. Menopauze is dus niet iets dat van de ene op de andere dag gebeurt. Enkele jaren voor de menopauze (vanaf 45 jaar ongeveer), gaan vrouwen in </a:t>
            </a:r>
            <a:r>
              <a:rPr lang="nl-BE" dirty="0" err="1"/>
              <a:t>‘de</a:t>
            </a:r>
            <a:r>
              <a:rPr lang="nl-BE" dirty="0"/>
              <a:t> overgang’ of perimenopauze.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Door de hormonale veranderingen die zich voordoen tijdens de perimenopauze, kunnen vrouwen last ondervinden in deze periode. Vandaag bestaan hier middelen voor; door een hormonale behandeling tijdens deze overgangsjaren ervaren de meeste vrouwen minder last.</a:t>
            </a:r>
          </a:p>
          <a:p>
            <a:endParaRPr lang="nl-BE" dirty="0"/>
          </a:p>
          <a:p>
            <a:r>
              <a:rPr lang="nl-BE" dirty="0"/>
              <a:t>Zie ook: </a:t>
            </a:r>
            <a:r>
              <a:rPr lang="nl-BE" dirty="0">
                <a:hlinkClick r:id="rId3"/>
              </a:rPr>
              <a:t>Leeftijd en vruchtbaarheid | </a:t>
            </a:r>
            <a:r>
              <a:rPr lang="nl-BE" dirty="0" err="1">
                <a:hlinkClick r:id="rId3"/>
              </a:rPr>
              <a:t>Reproductive</a:t>
            </a:r>
            <a:r>
              <a:rPr lang="nl-BE" dirty="0">
                <a:hlinkClick r:id="rId3"/>
              </a:rPr>
              <a:t> Health </a:t>
            </a:r>
            <a:r>
              <a:rPr lang="nl-BE" dirty="0" err="1">
                <a:hlinkClick r:id="rId3"/>
              </a:rPr>
              <a:t>Education</a:t>
            </a:r>
            <a:r>
              <a:rPr lang="nl-BE" dirty="0">
                <a:hlinkClick r:id="rId3"/>
              </a:rPr>
              <a:t> (allesovervruchtbaarheid.be)</a:t>
            </a:r>
            <a:r>
              <a:rPr lang="nl-BE" dirty="0"/>
              <a:t>. </a:t>
            </a:r>
          </a:p>
          <a:p>
            <a:endParaRPr lang="nl-BE" dirty="0"/>
          </a:p>
        </p:txBody>
      </p:sp>
      <p:sp>
        <p:nvSpPr>
          <p:cNvPr id="4" name="Tijdelijke aanduiding voor dianummer 3"/>
          <p:cNvSpPr>
            <a:spLocks noGrp="1"/>
          </p:cNvSpPr>
          <p:nvPr>
            <p:ph type="sldNum" sz="quarter" idx="5"/>
          </p:nvPr>
        </p:nvSpPr>
        <p:spPr/>
        <p:txBody>
          <a:bodyPr/>
          <a:lstStyle/>
          <a:p>
            <a:fld id="{70E391D4-68B3-4766-8402-8E892E524A47}" type="slidenum">
              <a:rPr lang="nl-BE" smtClean="0"/>
              <a:t>13</a:t>
            </a:fld>
            <a:endParaRPr lang="nl-BE"/>
          </a:p>
        </p:txBody>
      </p:sp>
    </p:spTree>
    <p:extLst>
      <p:ext uri="{BB962C8B-B14F-4D97-AF65-F5344CB8AC3E}">
        <p14:creationId xmlns:p14="http://schemas.microsoft.com/office/powerpoint/2010/main" val="2901497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1217C-D668-517B-DFA5-1E772537A5FF}"/>
              </a:ext>
            </a:extLst>
          </p:cNvPr>
          <p:cNvSpPr>
            <a:spLocks noGrp="1"/>
          </p:cNvSpPr>
          <p:nvPr>
            <p:ph type="ctrTitle" hasCustomPrompt="1"/>
          </p:nvPr>
        </p:nvSpPr>
        <p:spPr>
          <a:xfrm>
            <a:off x="4911634" y="1122362"/>
            <a:ext cx="5756365" cy="2479675"/>
          </a:xfrm>
        </p:spPr>
        <p:txBody>
          <a:bodyPr anchor="b">
            <a:normAutofit/>
          </a:bodyPr>
          <a:lstStyle>
            <a:lvl1pPr algn="l">
              <a:defRPr sz="4000">
                <a:solidFill>
                  <a:srgbClr val="056734"/>
                </a:solidFill>
                <a:latin typeface="Arial Rounded MT Bold" panose="020F0704030504030204" pitchFamily="34" charset="0"/>
              </a:defRPr>
            </a:lvl1pPr>
          </a:lstStyle>
          <a:p>
            <a:r>
              <a:rPr lang="nl-NL" dirty="0"/>
              <a:t>Menstruele cyclus</a:t>
            </a:r>
            <a:endParaRPr lang="nl-BE" dirty="0"/>
          </a:p>
        </p:txBody>
      </p:sp>
      <p:sp>
        <p:nvSpPr>
          <p:cNvPr id="3" name="Ondertitel 2">
            <a:extLst>
              <a:ext uri="{FF2B5EF4-FFF2-40B4-BE49-F238E27FC236}">
                <a16:creationId xmlns:a16="http://schemas.microsoft.com/office/drawing/2014/main" id="{C48BD888-FDC4-52D5-ED9B-1F282A6B1FDA}"/>
              </a:ext>
            </a:extLst>
          </p:cNvPr>
          <p:cNvSpPr>
            <a:spLocks noGrp="1"/>
          </p:cNvSpPr>
          <p:nvPr>
            <p:ph type="subTitle" idx="1"/>
          </p:nvPr>
        </p:nvSpPr>
        <p:spPr>
          <a:xfrm>
            <a:off x="925840" y="3927566"/>
            <a:ext cx="9742160" cy="1330234"/>
          </a:xfrm>
        </p:spPr>
        <p:txBody>
          <a:bodyPr/>
          <a:lstStyle>
            <a:lvl1pPr marL="0" indent="0" algn="l">
              <a:buNone/>
              <a:defRPr sz="2400">
                <a:solidFill>
                  <a:srgbClr val="A4BF9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pic>
        <p:nvPicPr>
          <p:cNvPr id="10" name="Afbeelding 9" descr="Afbeelding met Graphics, grafische vormgeving, schermopname, kunst&#10;&#10;Automatisch gegenereerde beschrijving">
            <a:extLst>
              <a:ext uri="{FF2B5EF4-FFF2-40B4-BE49-F238E27FC236}">
                <a16:creationId xmlns:a16="http://schemas.microsoft.com/office/drawing/2014/main" id="{3881188F-703F-C618-3F04-01563113C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12" name="Afbeelding 11" descr="Afbeelding met Lettertype, Graphics, grafische vormgeving, logo&#10;&#10;Automatisch gegenereerde beschrijving">
            <a:extLst>
              <a:ext uri="{FF2B5EF4-FFF2-40B4-BE49-F238E27FC236}">
                <a16:creationId xmlns:a16="http://schemas.microsoft.com/office/drawing/2014/main" id="{61C0AB62-390A-21A1-5CB3-9F912517AE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677" y="6162370"/>
            <a:ext cx="1483322" cy="532251"/>
          </a:xfrm>
          <a:prstGeom prst="rect">
            <a:avLst/>
          </a:prstGeom>
        </p:spPr>
      </p:pic>
      <p:sp>
        <p:nvSpPr>
          <p:cNvPr id="14" name="Tekstvak 13">
            <a:extLst>
              <a:ext uri="{FF2B5EF4-FFF2-40B4-BE49-F238E27FC236}">
                <a16:creationId xmlns:a16="http://schemas.microsoft.com/office/drawing/2014/main" id="{0002A442-8E2F-BA07-09F7-C3C564339481}"/>
              </a:ext>
            </a:extLst>
          </p:cNvPr>
          <p:cNvSpPr txBox="1"/>
          <p:nvPr userDrawn="1"/>
        </p:nvSpPr>
        <p:spPr>
          <a:xfrm>
            <a:off x="4240522" y="6386844"/>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pic>
        <p:nvPicPr>
          <p:cNvPr id="5" name="Afbeelding 4" descr="Afbeelding met schermopname, ontwerp, rekenmachine">
            <a:extLst>
              <a:ext uri="{FF2B5EF4-FFF2-40B4-BE49-F238E27FC236}">
                <a16:creationId xmlns:a16="http://schemas.microsoft.com/office/drawing/2014/main" id="{83A8D68B-73FD-473D-6B25-5787C4AFA0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840" y="345072"/>
            <a:ext cx="3979322" cy="3419730"/>
          </a:xfrm>
          <a:prstGeom prst="rect">
            <a:avLst/>
          </a:prstGeom>
        </p:spPr>
      </p:pic>
    </p:spTree>
    <p:extLst>
      <p:ext uri="{BB962C8B-B14F-4D97-AF65-F5344CB8AC3E}">
        <p14:creationId xmlns:p14="http://schemas.microsoft.com/office/powerpoint/2010/main" val="134723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EF45D-804E-19D5-EC1E-85AB0B7D19FC}"/>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F9BA3FC-C525-1474-D956-FEDAD093F2F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23D42E9-42B0-A528-E602-4132A1370980}"/>
              </a:ext>
            </a:extLst>
          </p:cNvPr>
          <p:cNvSpPr>
            <a:spLocks noGrp="1"/>
          </p:cNvSpPr>
          <p:nvPr>
            <p:ph type="dt" sz="half" idx="10"/>
          </p:nvPr>
        </p:nvSpPr>
        <p:spPr/>
        <p:txBody>
          <a:bodyPr/>
          <a:lstStyle/>
          <a:p>
            <a:fld id="{53BB1310-2AA3-44AA-8881-4BEE6DA1669B}" type="datetimeFigureOut">
              <a:rPr lang="nl-BE" smtClean="0"/>
              <a:t>18/03/2024</a:t>
            </a:fld>
            <a:endParaRPr lang="nl-BE"/>
          </a:p>
        </p:txBody>
      </p:sp>
      <p:sp>
        <p:nvSpPr>
          <p:cNvPr id="5" name="Tijdelijke aanduiding voor voettekst 4">
            <a:extLst>
              <a:ext uri="{FF2B5EF4-FFF2-40B4-BE49-F238E27FC236}">
                <a16:creationId xmlns:a16="http://schemas.microsoft.com/office/drawing/2014/main" id="{86484345-0712-C5F5-DA95-6D91ECB7937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6407448-4CA9-656F-2BD1-A38772E33F87}"/>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7753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5B9563A-091F-6826-5A1A-26652FBD7A6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3C9E94C-54E4-B7DE-32AD-F4FFB55F12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FAD35D9-175E-CF03-5EA9-1E2B280FDE2A}"/>
              </a:ext>
            </a:extLst>
          </p:cNvPr>
          <p:cNvSpPr>
            <a:spLocks noGrp="1"/>
          </p:cNvSpPr>
          <p:nvPr>
            <p:ph type="dt" sz="half" idx="10"/>
          </p:nvPr>
        </p:nvSpPr>
        <p:spPr/>
        <p:txBody>
          <a:bodyPr/>
          <a:lstStyle/>
          <a:p>
            <a:fld id="{53BB1310-2AA3-44AA-8881-4BEE6DA1669B}" type="datetimeFigureOut">
              <a:rPr lang="nl-BE" smtClean="0"/>
              <a:t>18/03/2024</a:t>
            </a:fld>
            <a:endParaRPr lang="nl-BE"/>
          </a:p>
        </p:txBody>
      </p:sp>
      <p:sp>
        <p:nvSpPr>
          <p:cNvPr id="5" name="Tijdelijke aanduiding voor voettekst 4">
            <a:extLst>
              <a:ext uri="{FF2B5EF4-FFF2-40B4-BE49-F238E27FC236}">
                <a16:creationId xmlns:a16="http://schemas.microsoft.com/office/drawing/2014/main" id="{98AF0378-8985-E9C1-2EDC-C494C19C22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2329E66-4A06-D8FF-78D3-56359C2F0EA6}"/>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156517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F3E62-C0F0-C73B-C5A5-AA6ACCFAAD7E}"/>
              </a:ext>
            </a:extLst>
          </p:cNvPr>
          <p:cNvSpPr>
            <a:spLocks noGrp="1"/>
          </p:cNvSpPr>
          <p:nvPr>
            <p:ph type="title"/>
          </p:nvPr>
        </p:nvSpPr>
        <p:spPr/>
        <p:txBody>
          <a:bodyPr/>
          <a:lstStyle>
            <a:lvl1pPr>
              <a:defRPr>
                <a:solidFill>
                  <a:srgbClr val="056734"/>
                </a:solidFill>
                <a:latin typeface="Arial Rounded MT Bold" panose="020F070403050403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E20C134D-8582-C0B5-5395-64B33B6E259A}"/>
              </a:ext>
            </a:extLst>
          </p:cNvPr>
          <p:cNvSpPr>
            <a:spLocks noGrp="1"/>
          </p:cNvSpPr>
          <p:nvPr>
            <p:ph idx="1"/>
          </p:nvPr>
        </p:nvSpPr>
        <p:spPr/>
        <p:txBody>
          <a:bodyPr/>
          <a:lstStyle>
            <a:lvl1pPr marL="0" indent="0">
              <a:buNone/>
              <a:defRPr b="1">
                <a:solidFill>
                  <a:srgbClr val="A4BF9E"/>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descr="Afbeelding met Graphics, grafische vormgeving, schermopname, kunst&#10;&#10;Automatisch gegenereerde beschrijving">
            <a:extLst>
              <a:ext uri="{FF2B5EF4-FFF2-40B4-BE49-F238E27FC236}">
                <a16:creationId xmlns:a16="http://schemas.microsoft.com/office/drawing/2014/main" id="{758588C1-6FAF-FD1B-5044-6DA6F41DE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8" name="Afbeelding 7" descr="Afbeelding met Lettertype, Graphics, grafische vormgeving, logo&#10;&#10;Automatisch gegenereerde beschrijving">
            <a:extLst>
              <a:ext uri="{FF2B5EF4-FFF2-40B4-BE49-F238E27FC236}">
                <a16:creationId xmlns:a16="http://schemas.microsoft.com/office/drawing/2014/main" id="{8BF90EE1-6F45-001A-95DC-8262572EED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0478" y="6162370"/>
            <a:ext cx="1483322" cy="532251"/>
          </a:xfrm>
          <a:prstGeom prst="rect">
            <a:avLst/>
          </a:prstGeom>
        </p:spPr>
      </p:pic>
      <p:sp>
        <p:nvSpPr>
          <p:cNvPr id="9" name="Tekstvak 8">
            <a:extLst>
              <a:ext uri="{FF2B5EF4-FFF2-40B4-BE49-F238E27FC236}">
                <a16:creationId xmlns:a16="http://schemas.microsoft.com/office/drawing/2014/main" id="{1D8D34FF-9BD0-1B24-6D2E-56B2D04137A1}"/>
              </a:ext>
            </a:extLst>
          </p:cNvPr>
          <p:cNvSpPr txBox="1"/>
          <p:nvPr userDrawn="1"/>
        </p:nvSpPr>
        <p:spPr>
          <a:xfrm>
            <a:off x="4583422" y="6413698"/>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spTree>
    <p:extLst>
      <p:ext uri="{BB962C8B-B14F-4D97-AF65-F5344CB8AC3E}">
        <p14:creationId xmlns:p14="http://schemas.microsoft.com/office/powerpoint/2010/main" val="310869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A1150-ED1C-E6DA-D789-40B7508A80EA}"/>
              </a:ext>
            </a:extLst>
          </p:cNvPr>
          <p:cNvSpPr>
            <a:spLocks noGrp="1"/>
          </p:cNvSpPr>
          <p:nvPr>
            <p:ph type="title"/>
          </p:nvPr>
        </p:nvSpPr>
        <p:spPr>
          <a:xfrm>
            <a:off x="4963886" y="1709739"/>
            <a:ext cx="6383564" cy="1616936"/>
          </a:xfrm>
        </p:spPr>
        <p:txBody>
          <a:bodyPr anchor="b">
            <a:normAutofit/>
          </a:bodyPr>
          <a:lstStyle>
            <a:lvl1pPr>
              <a:defRPr sz="4000">
                <a:solidFill>
                  <a:srgbClr val="056734"/>
                </a:solidFill>
                <a:latin typeface="Arial Rounded MT Bold" panose="020F0704030504030204" pitchFamily="34" charset="0"/>
              </a:defRPr>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D4F1D3BD-029C-59BC-BD00-4A666B3B22E3}"/>
              </a:ext>
            </a:extLst>
          </p:cNvPr>
          <p:cNvSpPr>
            <a:spLocks noGrp="1"/>
          </p:cNvSpPr>
          <p:nvPr>
            <p:ph type="body" idx="1"/>
          </p:nvPr>
        </p:nvSpPr>
        <p:spPr>
          <a:xfrm>
            <a:off x="838200" y="3640183"/>
            <a:ext cx="10515600" cy="1391330"/>
          </a:xfrm>
        </p:spPr>
        <p:txBody>
          <a:bodyPr/>
          <a:lstStyle>
            <a:lvl1pPr marL="0" indent="0">
              <a:buNone/>
              <a:defRPr sz="2400" b="1">
                <a:solidFill>
                  <a:srgbClr val="A4BF9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7" name="Tijdelijke aanduiding voor inhoud 3">
            <a:extLst>
              <a:ext uri="{FF2B5EF4-FFF2-40B4-BE49-F238E27FC236}">
                <a16:creationId xmlns:a16="http://schemas.microsoft.com/office/drawing/2014/main" id="{EFC8A5A3-4BD2-C739-04C0-1E6AB3A42850}"/>
              </a:ext>
            </a:extLst>
          </p:cNvPr>
          <p:cNvSpPr>
            <a:spLocks noGrp="1"/>
          </p:cNvSpPr>
          <p:nvPr>
            <p:ph sz="half" idx="2"/>
          </p:nvPr>
        </p:nvSpPr>
        <p:spPr>
          <a:xfrm>
            <a:off x="838200" y="1132114"/>
            <a:ext cx="4047309" cy="2194561"/>
          </a:xfrm>
        </p:spPr>
        <p:txBody>
          <a:bodyPr/>
          <a:lstStyle/>
          <a:p>
            <a:pPr lvl="0"/>
            <a:endParaRPr lang="nl-BE" dirty="0"/>
          </a:p>
        </p:txBody>
      </p:sp>
      <p:pic>
        <p:nvPicPr>
          <p:cNvPr id="9" name="Afbeelding 8" descr="Afbeelding met Graphics, grafische vormgeving, schermopname, kunst&#10;&#10;Automatisch gegenereerde beschrijving">
            <a:extLst>
              <a:ext uri="{FF2B5EF4-FFF2-40B4-BE49-F238E27FC236}">
                <a16:creationId xmlns:a16="http://schemas.microsoft.com/office/drawing/2014/main" id="{277149E5-8309-4EC3-717A-ACC9AF774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10" name="Afbeelding 9" descr="Afbeelding met Lettertype, Graphics, grafische vormgeving, logo&#10;&#10;Automatisch gegenereerde beschrijving">
            <a:extLst>
              <a:ext uri="{FF2B5EF4-FFF2-40B4-BE49-F238E27FC236}">
                <a16:creationId xmlns:a16="http://schemas.microsoft.com/office/drawing/2014/main" id="{FD173814-C0EF-B38C-27BF-9C0517437B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4128" y="6189224"/>
            <a:ext cx="1483322" cy="532251"/>
          </a:xfrm>
          <a:prstGeom prst="rect">
            <a:avLst/>
          </a:prstGeom>
        </p:spPr>
      </p:pic>
      <p:sp>
        <p:nvSpPr>
          <p:cNvPr id="11" name="Tekstvak 10">
            <a:extLst>
              <a:ext uri="{FF2B5EF4-FFF2-40B4-BE49-F238E27FC236}">
                <a16:creationId xmlns:a16="http://schemas.microsoft.com/office/drawing/2014/main" id="{41E88368-12FC-3241-08BB-E3991383DAFB}"/>
              </a:ext>
            </a:extLst>
          </p:cNvPr>
          <p:cNvSpPr txBox="1"/>
          <p:nvPr userDrawn="1"/>
        </p:nvSpPr>
        <p:spPr>
          <a:xfrm>
            <a:off x="4583422" y="6413698"/>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spTree>
    <p:extLst>
      <p:ext uri="{BB962C8B-B14F-4D97-AF65-F5344CB8AC3E}">
        <p14:creationId xmlns:p14="http://schemas.microsoft.com/office/powerpoint/2010/main" val="18004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FF87B-03D9-E770-ACCF-18AAA01BCC7E}"/>
              </a:ext>
            </a:extLst>
          </p:cNvPr>
          <p:cNvSpPr>
            <a:spLocks noGrp="1"/>
          </p:cNvSpPr>
          <p:nvPr>
            <p:ph type="title"/>
          </p:nvPr>
        </p:nvSpPr>
        <p:spPr/>
        <p:txBody>
          <a:bodyPr/>
          <a:lstStyle>
            <a:lvl1pPr>
              <a:defRPr>
                <a:solidFill>
                  <a:srgbClr val="056734"/>
                </a:solidFill>
                <a:latin typeface="Arial Rounded MT Bold" panose="020F070403050403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6DB8F2D2-876C-FC3D-885F-1DE7647FA780}"/>
              </a:ext>
            </a:extLst>
          </p:cNvPr>
          <p:cNvSpPr>
            <a:spLocks noGrp="1"/>
          </p:cNvSpPr>
          <p:nvPr>
            <p:ph sz="half" idx="1"/>
          </p:nvPr>
        </p:nvSpPr>
        <p:spPr>
          <a:xfrm>
            <a:off x="838200" y="1825625"/>
            <a:ext cx="5181600" cy="4351338"/>
          </a:xfrm>
        </p:spPr>
        <p:txBody>
          <a:bodyPr/>
          <a:lstStyle>
            <a:lvl1pPr marL="0" indent="0">
              <a:buNone/>
              <a:defRPr b="1">
                <a:solidFill>
                  <a:srgbClr val="A4BF9E"/>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33FD3014-9A68-3531-CA08-636F2F2E0800}"/>
              </a:ext>
            </a:extLst>
          </p:cNvPr>
          <p:cNvSpPr>
            <a:spLocks noGrp="1"/>
          </p:cNvSpPr>
          <p:nvPr>
            <p:ph sz="half" idx="2"/>
          </p:nvPr>
        </p:nvSpPr>
        <p:spPr>
          <a:xfrm>
            <a:off x="6172200" y="1825625"/>
            <a:ext cx="5181600" cy="4351338"/>
          </a:xfrm>
        </p:spPr>
        <p:txBody>
          <a:bodyPr/>
          <a:lstStyle>
            <a:lvl1pPr marL="0" indent="0">
              <a:buNone/>
              <a:defRPr b="1">
                <a:solidFill>
                  <a:srgbClr val="A4BF9E"/>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3" name="Afbeelding 12" descr="Afbeelding met Graphics, grafische vormgeving, schermopname, kunst&#10;&#10;Automatisch gegenereerde beschrijving">
            <a:extLst>
              <a:ext uri="{FF2B5EF4-FFF2-40B4-BE49-F238E27FC236}">
                <a16:creationId xmlns:a16="http://schemas.microsoft.com/office/drawing/2014/main" id="{82DCF021-0718-C6E5-B6F8-F364AF4359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14" name="Afbeelding 13" descr="Afbeelding met Lettertype, Graphics, grafische vormgeving, logo&#10;&#10;Automatisch gegenereerde beschrijving">
            <a:extLst>
              <a:ext uri="{FF2B5EF4-FFF2-40B4-BE49-F238E27FC236}">
                <a16:creationId xmlns:a16="http://schemas.microsoft.com/office/drawing/2014/main" id="{D48B7D99-FC4C-9724-CCC7-A764BDC90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0478" y="6162370"/>
            <a:ext cx="1483322" cy="532251"/>
          </a:xfrm>
          <a:prstGeom prst="rect">
            <a:avLst/>
          </a:prstGeom>
        </p:spPr>
      </p:pic>
      <p:sp>
        <p:nvSpPr>
          <p:cNvPr id="15" name="Tekstvak 14">
            <a:extLst>
              <a:ext uri="{FF2B5EF4-FFF2-40B4-BE49-F238E27FC236}">
                <a16:creationId xmlns:a16="http://schemas.microsoft.com/office/drawing/2014/main" id="{5753B6C1-B9BF-FED9-21B5-93C8312F8022}"/>
              </a:ext>
            </a:extLst>
          </p:cNvPr>
          <p:cNvSpPr txBox="1"/>
          <p:nvPr userDrawn="1"/>
        </p:nvSpPr>
        <p:spPr>
          <a:xfrm>
            <a:off x="4583422" y="6413698"/>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spTree>
    <p:extLst>
      <p:ext uri="{BB962C8B-B14F-4D97-AF65-F5344CB8AC3E}">
        <p14:creationId xmlns:p14="http://schemas.microsoft.com/office/powerpoint/2010/main" val="323380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C935F-544C-7376-8730-194EFA02BC21}"/>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3876550-087D-3365-D5A8-E629C5E442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DE021E4-E81F-D4C0-2BE3-DBBF74A62E9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8DA9A04-EA34-61A4-3E19-8063BD7A41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9F0737B-9FBA-C467-55CA-56DD12DAEA9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8947790-13FF-AB40-E087-F4EFA1FCA6AB}"/>
              </a:ext>
            </a:extLst>
          </p:cNvPr>
          <p:cNvSpPr>
            <a:spLocks noGrp="1"/>
          </p:cNvSpPr>
          <p:nvPr>
            <p:ph type="dt" sz="half" idx="10"/>
          </p:nvPr>
        </p:nvSpPr>
        <p:spPr/>
        <p:txBody>
          <a:bodyPr/>
          <a:lstStyle/>
          <a:p>
            <a:fld id="{53BB1310-2AA3-44AA-8881-4BEE6DA1669B}" type="datetimeFigureOut">
              <a:rPr lang="nl-BE" smtClean="0"/>
              <a:t>18/03/2024</a:t>
            </a:fld>
            <a:endParaRPr lang="nl-BE"/>
          </a:p>
        </p:txBody>
      </p:sp>
      <p:sp>
        <p:nvSpPr>
          <p:cNvPr id="8" name="Tijdelijke aanduiding voor voettekst 7">
            <a:extLst>
              <a:ext uri="{FF2B5EF4-FFF2-40B4-BE49-F238E27FC236}">
                <a16:creationId xmlns:a16="http://schemas.microsoft.com/office/drawing/2014/main" id="{59457239-FD6A-7FAF-DB1E-FD766AC12D9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950714BB-BE2F-B436-94E7-606D6DA4D68E}"/>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37538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BFA9D-CD00-54AA-2138-97457CACD2E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964EEE84-FAF8-A52A-7BE0-A365054DD345}"/>
              </a:ext>
            </a:extLst>
          </p:cNvPr>
          <p:cNvSpPr>
            <a:spLocks noGrp="1"/>
          </p:cNvSpPr>
          <p:nvPr>
            <p:ph type="dt" sz="half" idx="10"/>
          </p:nvPr>
        </p:nvSpPr>
        <p:spPr/>
        <p:txBody>
          <a:bodyPr/>
          <a:lstStyle/>
          <a:p>
            <a:fld id="{53BB1310-2AA3-44AA-8881-4BEE6DA1669B}" type="datetimeFigureOut">
              <a:rPr lang="nl-BE" smtClean="0"/>
              <a:t>18/03/2024</a:t>
            </a:fld>
            <a:endParaRPr lang="nl-BE"/>
          </a:p>
        </p:txBody>
      </p:sp>
      <p:sp>
        <p:nvSpPr>
          <p:cNvPr id="4" name="Tijdelijke aanduiding voor voettekst 3">
            <a:extLst>
              <a:ext uri="{FF2B5EF4-FFF2-40B4-BE49-F238E27FC236}">
                <a16:creationId xmlns:a16="http://schemas.microsoft.com/office/drawing/2014/main" id="{883714F7-0F02-FEAC-B476-33E2BF9CEF3F}"/>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0B23A3C-2764-F437-795E-F90DD0AC331C}"/>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135732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EE4BDD2-508F-CCE5-4960-283176E01736}"/>
              </a:ext>
            </a:extLst>
          </p:cNvPr>
          <p:cNvSpPr>
            <a:spLocks noGrp="1"/>
          </p:cNvSpPr>
          <p:nvPr>
            <p:ph type="dt" sz="half" idx="10"/>
          </p:nvPr>
        </p:nvSpPr>
        <p:spPr/>
        <p:txBody>
          <a:bodyPr/>
          <a:lstStyle/>
          <a:p>
            <a:fld id="{53BB1310-2AA3-44AA-8881-4BEE6DA1669B}" type="datetimeFigureOut">
              <a:rPr lang="nl-BE" smtClean="0"/>
              <a:t>18/03/2024</a:t>
            </a:fld>
            <a:endParaRPr lang="nl-BE"/>
          </a:p>
        </p:txBody>
      </p:sp>
      <p:sp>
        <p:nvSpPr>
          <p:cNvPr id="3" name="Tijdelijke aanduiding voor voettekst 2">
            <a:extLst>
              <a:ext uri="{FF2B5EF4-FFF2-40B4-BE49-F238E27FC236}">
                <a16:creationId xmlns:a16="http://schemas.microsoft.com/office/drawing/2014/main" id="{2BD6A5CC-2010-7EBD-55F6-5279CE75965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2DB577CB-92F2-50D0-0ABE-9FED9669D6CF}"/>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61776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19C77-0556-ABC2-6824-7C276FBB97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EC4D8AB-467F-2BCA-9221-27EE79CBC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116ED80-2FC3-62F4-EBB9-32279C26C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E77F06C-029B-32AB-05D7-231A0687D8B3}"/>
              </a:ext>
            </a:extLst>
          </p:cNvPr>
          <p:cNvSpPr>
            <a:spLocks noGrp="1"/>
          </p:cNvSpPr>
          <p:nvPr>
            <p:ph type="dt" sz="half" idx="10"/>
          </p:nvPr>
        </p:nvSpPr>
        <p:spPr/>
        <p:txBody>
          <a:bodyPr/>
          <a:lstStyle/>
          <a:p>
            <a:fld id="{53BB1310-2AA3-44AA-8881-4BEE6DA1669B}" type="datetimeFigureOut">
              <a:rPr lang="nl-BE" smtClean="0"/>
              <a:t>18/03/2024</a:t>
            </a:fld>
            <a:endParaRPr lang="nl-BE"/>
          </a:p>
        </p:txBody>
      </p:sp>
      <p:sp>
        <p:nvSpPr>
          <p:cNvPr id="6" name="Tijdelijke aanduiding voor voettekst 5">
            <a:extLst>
              <a:ext uri="{FF2B5EF4-FFF2-40B4-BE49-F238E27FC236}">
                <a16:creationId xmlns:a16="http://schemas.microsoft.com/office/drawing/2014/main" id="{94D373B4-393A-218E-2186-BA4778529D0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21777C0-D58C-CA78-8678-2A35642DCF0D}"/>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377959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1033F-3751-0DA2-58D3-C4BA934204B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8E53C8E-45FB-5DC8-D489-4405E6643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652FCFC-5953-3B37-9D2F-9479A4491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AEFB636-B130-AF8D-70B1-1C5CA3A014C3}"/>
              </a:ext>
            </a:extLst>
          </p:cNvPr>
          <p:cNvSpPr>
            <a:spLocks noGrp="1"/>
          </p:cNvSpPr>
          <p:nvPr>
            <p:ph type="dt" sz="half" idx="10"/>
          </p:nvPr>
        </p:nvSpPr>
        <p:spPr/>
        <p:txBody>
          <a:bodyPr/>
          <a:lstStyle/>
          <a:p>
            <a:fld id="{53BB1310-2AA3-44AA-8881-4BEE6DA1669B}" type="datetimeFigureOut">
              <a:rPr lang="nl-BE" smtClean="0"/>
              <a:t>18/03/2024</a:t>
            </a:fld>
            <a:endParaRPr lang="nl-BE"/>
          </a:p>
        </p:txBody>
      </p:sp>
      <p:sp>
        <p:nvSpPr>
          <p:cNvPr id="6" name="Tijdelijke aanduiding voor voettekst 5">
            <a:extLst>
              <a:ext uri="{FF2B5EF4-FFF2-40B4-BE49-F238E27FC236}">
                <a16:creationId xmlns:a16="http://schemas.microsoft.com/office/drawing/2014/main" id="{397EDB5A-93EA-ED97-37C6-522D8BF1CBE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283E550-CCC7-4F86-B081-B731BF5517DF}"/>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348341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0814E3-9C41-C35A-B0C9-534E13907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B1B225D-C9A0-06EB-BAC0-E61AAE69D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D1D2048-BFAA-BE7C-6294-2CC0343FA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1310-2AA3-44AA-8881-4BEE6DA1669B}" type="datetimeFigureOut">
              <a:rPr lang="nl-BE" smtClean="0"/>
              <a:t>18/03/2024</a:t>
            </a:fld>
            <a:endParaRPr lang="nl-BE"/>
          </a:p>
        </p:txBody>
      </p:sp>
      <p:sp>
        <p:nvSpPr>
          <p:cNvPr id="5" name="Tijdelijke aanduiding voor voettekst 4">
            <a:extLst>
              <a:ext uri="{FF2B5EF4-FFF2-40B4-BE49-F238E27FC236}">
                <a16:creationId xmlns:a16="http://schemas.microsoft.com/office/drawing/2014/main" id="{4D78B7A4-CE2F-3072-E717-6ECB94ADA7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F6F696DC-424B-BF90-BBD0-FC3B2B56A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8C62-D5FE-48C9-8E9B-377D04E128D1}" type="slidenum">
              <a:rPr lang="nl-BE" smtClean="0"/>
              <a:t>‹nr.›</a:t>
            </a:fld>
            <a:endParaRPr lang="nl-BE"/>
          </a:p>
        </p:txBody>
      </p:sp>
    </p:spTree>
    <p:extLst>
      <p:ext uri="{BB962C8B-B14F-4D97-AF65-F5344CB8AC3E}">
        <p14:creationId xmlns:p14="http://schemas.microsoft.com/office/powerpoint/2010/main" val="427891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vrt.be/vrtnws/nl/2023/10/02/na-de-getuigenis-van-gwendolyn-rutten-over-de-perimenopauze-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rt.be/vrtnws/nl/2023/02/16/spanje-voert-als-eerste-land-in-europa-menstruatieverlof-in-en/#:~:text=Buitenland%20Europa-,Spanje%20voert%20als%20eerste%20land%20in%20Europa%20%22menstruatieverlof%22%20in%20en,een%20primeur%20is%20in%20Europ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B0D76-2270-FA81-B28B-3EB318DFB458}"/>
              </a:ext>
            </a:extLst>
          </p:cNvPr>
          <p:cNvSpPr>
            <a:spLocks noGrp="1"/>
          </p:cNvSpPr>
          <p:nvPr>
            <p:ph type="ctrTitle"/>
          </p:nvPr>
        </p:nvSpPr>
        <p:spPr>
          <a:xfrm>
            <a:off x="5241850" y="1122362"/>
            <a:ext cx="5890437" cy="2479675"/>
          </a:xfrm>
        </p:spPr>
        <p:txBody>
          <a:bodyPr/>
          <a:lstStyle/>
          <a:p>
            <a:r>
              <a:rPr lang="nl-BE" dirty="0"/>
              <a:t>De menstruatiecyclus</a:t>
            </a:r>
          </a:p>
        </p:txBody>
      </p:sp>
    </p:spTree>
    <p:extLst>
      <p:ext uri="{BB962C8B-B14F-4D97-AF65-F5344CB8AC3E}">
        <p14:creationId xmlns:p14="http://schemas.microsoft.com/office/powerpoint/2010/main" val="425506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4744DAB-7D46-7540-2083-78152150FD70}"/>
              </a:ext>
            </a:extLst>
          </p:cNvPr>
          <p:cNvPicPr>
            <a:picLocks noChangeAspect="1"/>
          </p:cNvPicPr>
          <p:nvPr/>
        </p:nvPicPr>
        <p:blipFill>
          <a:blip r:embed="rId3"/>
          <a:stretch>
            <a:fillRect/>
          </a:stretch>
        </p:blipFill>
        <p:spPr>
          <a:xfrm>
            <a:off x="1985346" y="0"/>
            <a:ext cx="5086222" cy="6858000"/>
          </a:xfrm>
          <a:prstGeom prst="rect">
            <a:avLst/>
          </a:prstGeom>
        </p:spPr>
      </p:pic>
    </p:spTree>
    <p:extLst>
      <p:ext uri="{BB962C8B-B14F-4D97-AF65-F5344CB8AC3E}">
        <p14:creationId xmlns:p14="http://schemas.microsoft.com/office/powerpoint/2010/main" val="366746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3DCF9-0896-C030-F9A1-E5FAD344508C}"/>
              </a:ext>
            </a:extLst>
          </p:cNvPr>
          <p:cNvSpPr>
            <a:spLocks noGrp="1"/>
          </p:cNvSpPr>
          <p:nvPr>
            <p:ph type="title"/>
          </p:nvPr>
        </p:nvSpPr>
        <p:spPr/>
        <p:txBody>
          <a:bodyPr/>
          <a:lstStyle/>
          <a:p>
            <a:r>
              <a:rPr lang="nl-BE" dirty="0"/>
              <a:t>PCOS: </a:t>
            </a:r>
            <a:r>
              <a:rPr lang="nl-BE" dirty="0" err="1"/>
              <a:t>polycystisch</a:t>
            </a:r>
            <a:r>
              <a:rPr lang="nl-BE" dirty="0"/>
              <a:t> ovarium syndroom</a:t>
            </a:r>
          </a:p>
        </p:txBody>
      </p:sp>
      <p:sp>
        <p:nvSpPr>
          <p:cNvPr id="3" name="Tijdelijke aanduiding voor inhoud 2">
            <a:extLst>
              <a:ext uri="{FF2B5EF4-FFF2-40B4-BE49-F238E27FC236}">
                <a16:creationId xmlns:a16="http://schemas.microsoft.com/office/drawing/2014/main" id="{5A6E6027-BBF3-FB6A-0D5D-BE95356158AD}"/>
              </a:ext>
            </a:extLst>
          </p:cNvPr>
          <p:cNvSpPr>
            <a:spLocks noGrp="1"/>
          </p:cNvSpPr>
          <p:nvPr>
            <p:ph sz="half" idx="1"/>
          </p:nvPr>
        </p:nvSpPr>
        <p:spPr>
          <a:xfrm>
            <a:off x="838200" y="1825625"/>
            <a:ext cx="4765158" cy="4351338"/>
          </a:xfrm>
        </p:spPr>
        <p:txBody>
          <a:bodyPr>
            <a:normAutofit/>
          </a:bodyPr>
          <a:lstStyle/>
          <a:p>
            <a:r>
              <a:rPr lang="nl-BE" sz="2400" dirty="0"/>
              <a:t>Symptomen:</a:t>
            </a:r>
          </a:p>
          <a:p>
            <a:pPr marL="1143000" lvl="1" indent="-457200"/>
            <a:r>
              <a:rPr lang="nl-BE" sz="2000" dirty="0"/>
              <a:t>Verstoorde hormonenbalans</a:t>
            </a:r>
          </a:p>
          <a:p>
            <a:pPr marL="1143000" lvl="1" indent="-457200"/>
            <a:r>
              <a:rPr lang="nl-BE" sz="2000" dirty="0"/>
              <a:t>Onregelmatige maandstonden of geen maandstonden</a:t>
            </a:r>
          </a:p>
          <a:p>
            <a:pPr marL="1143000" lvl="1" indent="-457200"/>
            <a:r>
              <a:rPr lang="nl-BE" sz="2000" dirty="0"/>
              <a:t>Verminderde vruchtbaarheid</a:t>
            </a:r>
          </a:p>
          <a:p>
            <a:pPr marL="1143000" lvl="1" indent="-457200"/>
            <a:r>
              <a:rPr lang="nl-BE" sz="2000" dirty="0"/>
              <a:t>Acne</a:t>
            </a:r>
          </a:p>
          <a:p>
            <a:pPr marL="1143000" lvl="1" indent="-457200"/>
            <a:r>
              <a:rPr lang="nl-BE" sz="2000" dirty="0"/>
              <a:t>Overmatige beharing</a:t>
            </a:r>
          </a:p>
          <a:p>
            <a:pPr marL="1143000" lvl="1" indent="-457200"/>
            <a:r>
              <a:rPr lang="nl-BE" sz="2000" dirty="0"/>
              <a:t>Stemmingswisselingen</a:t>
            </a:r>
          </a:p>
          <a:p>
            <a:pPr marL="1143000" lvl="1" indent="-457200"/>
            <a:r>
              <a:rPr lang="nl-BE" sz="2000" dirty="0"/>
              <a:t>Soms overgewicht</a:t>
            </a:r>
          </a:p>
        </p:txBody>
      </p:sp>
      <p:sp>
        <p:nvSpPr>
          <p:cNvPr id="4" name="Tijdelijke aanduiding voor inhoud 3">
            <a:extLst>
              <a:ext uri="{FF2B5EF4-FFF2-40B4-BE49-F238E27FC236}">
                <a16:creationId xmlns:a16="http://schemas.microsoft.com/office/drawing/2014/main" id="{C737198C-CD45-6EC4-C7E1-D32948CF496A}"/>
              </a:ext>
            </a:extLst>
          </p:cNvPr>
          <p:cNvSpPr>
            <a:spLocks noGrp="1"/>
          </p:cNvSpPr>
          <p:nvPr>
            <p:ph sz="half" idx="2"/>
          </p:nvPr>
        </p:nvSpPr>
        <p:spPr/>
        <p:txBody>
          <a:bodyPr>
            <a:normAutofit/>
          </a:bodyPr>
          <a:lstStyle/>
          <a:p>
            <a:r>
              <a:rPr lang="nl-BE" sz="2400" dirty="0"/>
              <a:t>Behandeling:</a:t>
            </a:r>
          </a:p>
          <a:p>
            <a:pPr marL="1143000" lvl="1" indent="-457200"/>
            <a:r>
              <a:rPr lang="nl-BE" sz="2000" dirty="0"/>
              <a:t>Gezonde voeding, vooral beperken van suikerrijke voeding</a:t>
            </a:r>
          </a:p>
          <a:p>
            <a:pPr marL="1143000" lvl="1" indent="-457200"/>
            <a:r>
              <a:rPr lang="nl-BE" sz="2000" dirty="0"/>
              <a:t>Regelmatig bewegen</a:t>
            </a:r>
          </a:p>
          <a:p>
            <a:pPr marL="1143000" lvl="1" indent="-457200"/>
            <a:r>
              <a:rPr lang="nl-BE" sz="2000" dirty="0"/>
              <a:t>Hormonale behandeling, bijvoorbeeld de combinatiepil</a:t>
            </a:r>
          </a:p>
        </p:txBody>
      </p:sp>
      <p:pic>
        <p:nvPicPr>
          <p:cNvPr id="6" name="Afbeelding 5" descr="Afbeelding met tekenfilm&#10;&#10;Automatisch gegenereerde beschrijving">
            <a:extLst>
              <a:ext uri="{FF2B5EF4-FFF2-40B4-BE49-F238E27FC236}">
                <a16:creationId xmlns:a16="http://schemas.microsoft.com/office/drawing/2014/main" id="{38A10CB8-6E7D-3D00-F59F-3DB289F57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145" y="4129493"/>
            <a:ext cx="3545073" cy="2363382"/>
          </a:xfrm>
          <a:prstGeom prst="rect">
            <a:avLst/>
          </a:prstGeom>
        </p:spPr>
      </p:pic>
    </p:spTree>
    <p:extLst>
      <p:ext uri="{BB962C8B-B14F-4D97-AF65-F5344CB8AC3E}">
        <p14:creationId xmlns:p14="http://schemas.microsoft.com/office/powerpoint/2010/main" val="304783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7781F-BB94-D85B-9DF7-0171DF67C184}"/>
              </a:ext>
            </a:extLst>
          </p:cNvPr>
          <p:cNvSpPr>
            <a:spLocks noGrp="1"/>
          </p:cNvSpPr>
          <p:nvPr>
            <p:ph type="title"/>
          </p:nvPr>
        </p:nvSpPr>
        <p:spPr/>
        <p:txBody>
          <a:bodyPr/>
          <a:lstStyle/>
          <a:p>
            <a:r>
              <a:rPr lang="nl-BE" dirty="0"/>
              <a:t>Endometriose</a:t>
            </a:r>
          </a:p>
        </p:txBody>
      </p:sp>
      <p:sp>
        <p:nvSpPr>
          <p:cNvPr id="3" name="Tijdelijke aanduiding voor inhoud 2">
            <a:extLst>
              <a:ext uri="{FF2B5EF4-FFF2-40B4-BE49-F238E27FC236}">
                <a16:creationId xmlns:a16="http://schemas.microsoft.com/office/drawing/2014/main" id="{9DDCF3D1-1721-A807-63C4-CEA810426465}"/>
              </a:ext>
            </a:extLst>
          </p:cNvPr>
          <p:cNvSpPr>
            <a:spLocks noGrp="1"/>
          </p:cNvSpPr>
          <p:nvPr>
            <p:ph sz="half" idx="1"/>
          </p:nvPr>
        </p:nvSpPr>
        <p:spPr/>
        <p:txBody>
          <a:bodyPr/>
          <a:lstStyle/>
          <a:p>
            <a:r>
              <a:rPr lang="nl-BE" dirty="0"/>
              <a:t>Symptomen:</a:t>
            </a:r>
          </a:p>
          <a:p>
            <a:pPr marL="1143000" lvl="1" indent="-457200"/>
            <a:r>
              <a:rPr lang="nl-BE" dirty="0"/>
              <a:t>Pijnlijke maandstonden</a:t>
            </a:r>
          </a:p>
          <a:p>
            <a:pPr marL="1143000" lvl="1" indent="-457200"/>
            <a:r>
              <a:rPr lang="nl-BE" dirty="0"/>
              <a:t>Pijn in het bekken bij het vrijen</a:t>
            </a:r>
          </a:p>
          <a:p>
            <a:pPr marL="1143000" lvl="1" indent="-457200"/>
            <a:r>
              <a:rPr lang="nl-BE" dirty="0"/>
              <a:t>Futloos gevoel</a:t>
            </a:r>
          </a:p>
          <a:p>
            <a:pPr marL="1143000" lvl="1" indent="-457200"/>
            <a:r>
              <a:rPr lang="nl-BE" dirty="0"/>
              <a:t>Neerslachtige gevoelens</a:t>
            </a:r>
          </a:p>
          <a:p>
            <a:pPr marL="1143000" lvl="1" indent="-457200"/>
            <a:r>
              <a:rPr lang="nl-BE" dirty="0"/>
              <a:t>Verminderde vruchtbaarheid</a:t>
            </a:r>
          </a:p>
          <a:p>
            <a:pPr marL="1143000" lvl="1" indent="-457200"/>
            <a:endParaRPr lang="nl-BE" dirty="0"/>
          </a:p>
        </p:txBody>
      </p:sp>
      <p:sp>
        <p:nvSpPr>
          <p:cNvPr id="4" name="Tijdelijke aanduiding voor inhoud 3">
            <a:extLst>
              <a:ext uri="{FF2B5EF4-FFF2-40B4-BE49-F238E27FC236}">
                <a16:creationId xmlns:a16="http://schemas.microsoft.com/office/drawing/2014/main" id="{E26C4BF9-4E66-BA65-492E-5E111ACF4456}"/>
              </a:ext>
            </a:extLst>
          </p:cNvPr>
          <p:cNvSpPr>
            <a:spLocks noGrp="1"/>
          </p:cNvSpPr>
          <p:nvPr>
            <p:ph sz="half" idx="2"/>
          </p:nvPr>
        </p:nvSpPr>
        <p:spPr/>
        <p:txBody>
          <a:bodyPr/>
          <a:lstStyle/>
          <a:p>
            <a:r>
              <a:rPr lang="nl-BE" dirty="0"/>
              <a:t>Behandeling:</a:t>
            </a:r>
          </a:p>
          <a:p>
            <a:pPr marL="1143000" lvl="1" indent="-457200"/>
            <a:r>
              <a:rPr lang="nl-BE" dirty="0"/>
              <a:t>Hormonale behandeling</a:t>
            </a:r>
          </a:p>
          <a:p>
            <a:pPr marL="1143000" lvl="1" indent="-457200"/>
            <a:r>
              <a:rPr lang="nl-BE" dirty="0"/>
              <a:t>Operatie</a:t>
            </a:r>
          </a:p>
          <a:p>
            <a:pPr lvl="1" indent="0">
              <a:buNone/>
            </a:pPr>
            <a:endParaRPr lang="nl-BE" dirty="0"/>
          </a:p>
        </p:txBody>
      </p:sp>
      <p:pic>
        <p:nvPicPr>
          <p:cNvPr id="6" name="Afbeelding 5">
            <a:extLst>
              <a:ext uri="{FF2B5EF4-FFF2-40B4-BE49-F238E27FC236}">
                <a16:creationId xmlns:a16="http://schemas.microsoft.com/office/drawing/2014/main" id="{072C99BE-C02C-6F45-DAAA-44DDADDAD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311" y="3313519"/>
            <a:ext cx="2998381" cy="2998381"/>
          </a:xfrm>
          <a:prstGeom prst="rect">
            <a:avLst/>
          </a:prstGeom>
        </p:spPr>
      </p:pic>
    </p:spTree>
    <p:extLst>
      <p:ext uri="{BB962C8B-B14F-4D97-AF65-F5344CB8AC3E}">
        <p14:creationId xmlns:p14="http://schemas.microsoft.com/office/powerpoint/2010/main" val="186923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4" descr="Afbeelding met diagram, lijn, Perceel, schets&#10;&#10;Automatisch gegenereerde beschrijving">
            <a:extLst>
              <a:ext uri="{FF2B5EF4-FFF2-40B4-BE49-F238E27FC236}">
                <a16:creationId xmlns:a16="http://schemas.microsoft.com/office/drawing/2014/main" id="{B099CAFE-94B3-CF53-962F-01176C7DB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019" y="425317"/>
            <a:ext cx="5235655" cy="3566545"/>
          </a:xfrm>
          <a:prstGeom prst="rect">
            <a:avLst/>
          </a:prstGeom>
        </p:spPr>
      </p:pic>
      <p:sp>
        <p:nvSpPr>
          <p:cNvPr id="2" name="Titel 1">
            <a:extLst>
              <a:ext uri="{FF2B5EF4-FFF2-40B4-BE49-F238E27FC236}">
                <a16:creationId xmlns:a16="http://schemas.microsoft.com/office/drawing/2014/main" id="{E959A26B-8A7E-178E-219D-0D171BE49002}"/>
              </a:ext>
            </a:extLst>
          </p:cNvPr>
          <p:cNvSpPr>
            <a:spLocks noGrp="1"/>
          </p:cNvSpPr>
          <p:nvPr>
            <p:ph type="title"/>
          </p:nvPr>
        </p:nvSpPr>
        <p:spPr/>
        <p:txBody>
          <a:bodyPr/>
          <a:lstStyle/>
          <a:p>
            <a:r>
              <a:rPr lang="nl-BE" dirty="0"/>
              <a:t>Menopauze</a:t>
            </a:r>
          </a:p>
        </p:txBody>
      </p:sp>
      <p:sp>
        <p:nvSpPr>
          <p:cNvPr id="5" name="Tijdelijke aanduiding voor inhoud 4">
            <a:extLst>
              <a:ext uri="{FF2B5EF4-FFF2-40B4-BE49-F238E27FC236}">
                <a16:creationId xmlns:a16="http://schemas.microsoft.com/office/drawing/2014/main" id="{707ECAEA-C9C2-9903-8062-BD9249C1947C}"/>
              </a:ext>
            </a:extLst>
          </p:cNvPr>
          <p:cNvSpPr>
            <a:spLocks noGrp="1"/>
          </p:cNvSpPr>
          <p:nvPr>
            <p:ph idx="1"/>
          </p:nvPr>
        </p:nvSpPr>
        <p:spPr>
          <a:xfrm>
            <a:off x="838200" y="1825625"/>
            <a:ext cx="10515600" cy="3926589"/>
          </a:xfrm>
        </p:spPr>
        <p:txBody>
          <a:bodyPr>
            <a:normAutofit fontScale="85000" lnSpcReduction="20000"/>
          </a:bodyPr>
          <a:lstStyle/>
          <a:p>
            <a:r>
              <a:rPr lang="nl-BE" dirty="0"/>
              <a:t>Gemiddelde leeftijd menopauze:</a:t>
            </a:r>
          </a:p>
          <a:p>
            <a:pPr lvl="1"/>
            <a:r>
              <a:rPr lang="nl-BE" dirty="0"/>
              <a:t>51 jaar</a:t>
            </a:r>
          </a:p>
          <a:p>
            <a:pPr lvl="1"/>
            <a:r>
              <a:rPr lang="nl-BE" dirty="0"/>
              <a:t>Menstruatie stopt volledig</a:t>
            </a:r>
          </a:p>
          <a:p>
            <a:r>
              <a:rPr lang="nl-BE" dirty="0"/>
              <a:t>Perimenopauze:</a:t>
            </a:r>
          </a:p>
          <a:p>
            <a:pPr lvl="1"/>
            <a:r>
              <a:rPr lang="nl-BE" dirty="0"/>
              <a:t>Enkele jaren voor de menopauze</a:t>
            </a:r>
          </a:p>
          <a:p>
            <a:pPr lvl="1"/>
            <a:r>
              <a:rPr lang="nl-BE" dirty="0"/>
              <a:t>Onregelmatige menstruatie</a:t>
            </a:r>
          </a:p>
          <a:p>
            <a:pPr lvl="1"/>
            <a:r>
              <a:rPr lang="nl-BE" dirty="0"/>
              <a:t>Hormonale veranderingen waardoor vrouwen last ervaren:</a:t>
            </a:r>
          </a:p>
          <a:p>
            <a:pPr lvl="2"/>
            <a:r>
              <a:rPr lang="nl-BE" dirty="0"/>
              <a:t>Opvliegers</a:t>
            </a:r>
          </a:p>
          <a:p>
            <a:pPr lvl="2"/>
            <a:r>
              <a:rPr lang="nl-BE" dirty="0"/>
              <a:t>Prikkelbaar</a:t>
            </a:r>
          </a:p>
          <a:p>
            <a:pPr lvl="2"/>
            <a:r>
              <a:rPr lang="nl-BE" dirty="0"/>
              <a:t>Moeilijk slapen</a:t>
            </a:r>
          </a:p>
          <a:p>
            <a:pPr lvl="2"/>
            <a:r>
              <a:rPr lang="nl-BE" dirty="0"/>
              <a:t>Vaginale droogte</a:t>
            </a:r>
          </a:p>
          <a:p>
            <a:pPr lvl="2"/>
            <a:r>
              <a:rPr lang="nl-BE" dirty="0"/>
              <a:t>Gewrichtspijn</a:t>
            </a:r>
          </a:p>
          <a:p>
            <a:pPr lvl="1"/>
            <a:r>
              <a:rPr lang="nl-BE" dirty="0"/>
              <a:t>Symptomen kunnen tegengegaan worden met hormonale substitutietherapie</a:t>
            </a:r>
          </a:p>
          <a:p>
            <a:pPr marL="457200" lvl="1" indent="0">
              <a:buNone/>
            </a:pPr>
            <a:endParaRPr lang="nl-BE" dirty="0"/>
          </a:p>
          <a:p>
            <a:pPr lvl="2"/>
            <a:endParaRPr lang="nl-BE" dirty="0"/>
          </a:p>
          <a:p>
            <a:endParaRPr lang="nl-BE" dirty="0"/>
          </a:p>
        </p:txBody>
      </p:sp>
      <p:sp>
        <p:nvSpPr>
          <p:cNvPr id="4" name="Tekstvak 3">
            <a:extLst>
              <a:ext uri="{FF2B5EF4-FFF2-40B4-BE49-F238E27FC236}">
                <a16:creationId xmlns:a16="http://schemas.microsoft.com/office/drawing/2014/main" id="{5EFD6D9B-40F9-74F1-C5CB-97F490D192CC}"/>
              </a:ext>
            </a:extLst>
          </p:cNvPr>
          <p:cNvSpPr txBox="1"/>
          <p:nvPr/>
        </p:nvSpPr>
        <p:spPr>
          <a:xfrm>
            <a:off x="2435242" y="5569545"/>
            <a:ext cx="7321515" cy="923330"/>
          </a:xfrm>
          <a:prstGeom prst="rect">
            <a:avLst/>
          </a:prstGeom>
          <a:noFill/>
        </p:spPr>
        <p:txBody>
          <a:bodyPr wrap="square" rtlCol="0">
            <a:spAutoFit/>
          </a:bodyPr>
          <a:lstStyle/>
          <a:p>
            <a:r>
              <a:rPr lang="nl-BE" dirty="0" err="1">
                <a:hlinkClick r:id="rId4"/>
              </a:rPr>
              <a:t>Gwendolyn</a:t>
            </a:r>
            <a:r>
              <a:rPr lang="nl-BE" dirty="0">
                <a:hlinkClick r:id="rId4"/>
              </a:rPr>
              <a:t> Rutten getuigt over de "perimenopauze": wat is dat precies? En bestaat er een behandeling voor? | VRT NWS: nieuws</a:t>
            </a:r>
            <a:endParaRPr lang="nl-BE" dirty="0"/>
          </a:p>
          <a:p>
            <a:endParaRPr lang="nl-BE" dirty="0"/>
          </a:p>
        </p:txBody>
      </p:sp>
    </p:spTree>
    <p:extLst>
      <p:ext uri="{BB962C8B-B14F-4D97-AF65-F5344CB8AC3E}">
        <p14:creationId xmlns:p14="http://schemas.microsoft.com/office/powerpoint/2010/main" val="179150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8F1ED-9AE1-014D-70BE-8ECC15AF59A1}"/>
              </a:ext>
            </a:extLst>
          </p:cNvPr>
          <p:cNvSpPr>
            <a:spLocks noGrp="1"/>
          </p:cNvSpPr>
          <p:nvPr>
            <p:ph type="title"/>
          </p:nvPr>
        </p:nvSpPr>
        <p:spPr/>
        <p:txBody>
          <a:bodyPr/>
          <a:lstStyle/>
          <a:p>
            <a:r>
              <a:rPr lang="nl-BE" dirty="0"/>
              <a:t>Test jezelf</a:t>
            </a:r>
          </a:p>
        </p:txBody>
      </p:sp>
      <p:sp>
        <p:nvSpPr>
          <p:cNvPr id="3" name="Tijdelijke aanduiding voor inhoud 2">
            <a:extLst>
              <a:ext uri="{FF2B5EF4-FFF2-40B4-BE49-F238E27FC236}">
                <a16:creationId xmlns:a16="http://schemas.microsoft.com/office/drawing/2014/main" id="{F156AC28-A0A2-7DD7-169A-B5F265F50887}"/>
              </a:ext>
            </a:extLst>
          </p:cNvPr>
          <p:cNvSpPr>
            <a:spLocks noGrp="1"/>
          </p:cNvSpPr>
          <p:nvPr>
            <p:ph idx="1"/>
          </p:nvPr>
        </p:nvSpPr>
        <p:spPr/>
        <p:txBody>
          <a:bodyPr/>
          <a:lstStyle/>
          <a:p>
            <a:r>
              <a:rPr lang="nl-BE" dirty="0"/>
              <a:t>Wanneer is een vrouw het meest vruchtbaar?</a:t>
            </a:r>
          </a:p>
        </p:txBody>
      </p:sp>
    </p:spTree>
    <p:extLst>
      <p:ext uri="{BB962C8B-B14F-4D97-AF65-F5344CB8AC3E}">
        <p14:creationId xmlns:p14="http://schemas.microsoft.com/office/powerpoint/2010/main" val="345283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8DE8E-6A82-8BDC-D4A0-2F2A55FC7CB3}"/>
              </a:ext>
            </a:extLst>
          </p:cNvPr>
          <p:cNvSpPr>
            <a:spLocks noGrp="1"/>
          </p:cNvSpPr>
          <p:nvPr>
            <p:ph type="title"/>
          </p:nvPr>
        </p:nvSpPr>
        <p:spPr/>
        <p:txBody>
          <a:bodyPr/>
          <a:lstStyle/>
          <a:p>
            <a:r>
              <a:rPr lang="nl-BE" dirty="0"/>
              <a:t>Enkele begrippen</a:t>
            </a:r>
          </a:p>
        </p:txBody>
      </p:sp>
      <p:sp>
        <p:nvSpPr>
          <p:cNvPr id="3" name="Tijdelijke aanduiding voor inhoud 2">
            <a:extLst>
              <a:ext uri="{FF2B5EF4-FFF2-40B4-BE49-F238E27FC236}">
                <a16:creationId xmlns:a16="http://schemas.microsoft.com/office/drawing/2014/main" id="{52265240-6017-36E6-9460-DAC97F7AD44D}"/>
              </a:ext>
            </a:extLst>
          </p:cNvPr>
          <p:cNvSpPr>
            <a:spLocks noGrp="1"/>
          </p:cNvSpPr>
          <p:nvPr>
            <p:ph idx="1"/>
          </p:nvPr>
        </p:nvSpPr>
        <p:spPr/>
        <p:txBody>
          <a:bodyPr>
            <a:normAutofit fontScale="70000" lnSpcReduction="20000"/>
          </a:bodyPr>
          <a:lstStyle/>
          <a:p>
            <a:r>
              <a:rPr lang="nl-BE" sz="2900" dirty="0"/>
              <a:t>Menarche: </a:t>
            </a:r>
            <a:r>
              <a:rPr lang="nl-BE" sz="2900" b="0" dirty="0">
                <a:solidFill>
                  <a:schemeClr val="tx1"/>
                </a:solidFill>
              </a:rPr>
              <a:t>eerste menstruatie</a:t>
            </a:r>
          </a:p>
          <a:p>
            <a:endParaRPr lang="nl-BE" sz="2900" b="0" dirty="0">
              <a:solidFill>
                <a:schemeClr val="tx1"/>
              </a:solidFill>
            </a:endParaRPr>
          </a:p>
          <a:p>
            <a:r>
              <a:rPr lang="nl-BE" sz="2900" dirty="0"/>
              <a:t>Ovulatie: </a:t>
            </a:r>
            <a:r>
              <a:rPr lang="nl-BE" sz="2900" b="0" dirty="0">
                <a:solidFill>
                  <a:schemeClr val="tx1"/>
                </a:solidFill>
              </a:rPr>
              <a:t>eisprong</a:t>
            </a:r>
            <a:endParaRPr lang="nl-BE" sz="2900" dirty="0"/>
          </a:p>
          <a:p>
            <a:r>
              <a:rPr lang="nl-BE" sz="2900" dirty="0"/>
              <a:t>Ovaria: </a:t>
            </a:r>
            <a:r>
              <a:rPr lang="nl-BE" sz="2900" b="0" dirty="0">
                <a:solidFill>
                  <a:schemeClr val="tx1"/>
                </a:solidFill>
              </a:rPr>
              <a:t>eierstokken</a:t>
            </a:r>
          </a:p>
          <a:p>
            <a:endParaRPr lang="nl-BE" sz="2900" dirty="0"/>
          </a:p>
          <a:p>
            <a:r>
              <a:rPr lang="nl-BE" sz="2900"/>
              <a:t>Oligomenorroe: </a:t>
            </a:r>
            <a:r>
              <a:rPr lang="nl-BE" sz="2900" b="0">
                <a:solidFill>
                  <a:schemeClr val="tx1"/>
                </a:solidFill>
              </a:rPr>
              <a:t>een menstruele cyclus langer dan 35 dagen</a:t>
            </a:r>
            <a:endParaRPr lang="nl-BE" sz="2900" dirty="0"/>
          </a:p>
          <a:p>
            <a:r>
              <a:rPr lang="nl-BE" sz="2900" dirty="0" err="1"/>
              <a:t>Polymenorroe</a:t>
            </a:r>
            <a:r>
              <a:rPr lang="nl-BE" sz="2900" dirty="0"/>
              <a:t>: </a:t>
            </a:r>
            <a:r>
              <a:rPr lang="nl-BE" sz="2900" b="0" dirty="0">
                <a:solidFill>
                  <a:schemeClr val="tx1"/>
                </a:solidFill>
              </a:rPr>
              <a:t>een menstruele cyclus korter dan 21 dagen</a:t>
            </a:r>
          </a:p>
          <a:p>
            <a:endParaRPr lang="nl-BE" sz="2900" b="0" dirty="0">
              <a:solidFill>
                <a:schemeClr val="tx1"/>
              </a:solidFill>
            </a:endParaRPr>
          </a:p>
          <a:p>
            <a:r>
              <a:rPr lang="nl-BE" sz="2900" dirty="0"/>
              <a:t>Myometrium: </a:t>
            </a:r>
            <a:r>
              <a:rPr lang="nl-BE" sz="2900" b="0" dirty="0">
                <a:solidFill>
                  <a:schemeClr val="tx1"/>
                </a:solidFill>
              </a:rPr>
              <a:t>spierweefsel in de baarmoeder</a:t>
            </a:r>
          </a:p>
          <a:p>
            <a:r>
              <a:rPr lang="nl-BE" sz="2900" dirty="0"/>
              <a:t>Endometrium: </a:t>
            </a:r>
            <a:r>
              <a:rPr lang="nl-BE" sz="2900" b="0" dirty="0">
                <a:solidFill>
                  <a:schemeClr val="tx1"/>
                </a:solidFill>
              </a:rPr>
              <a:t>binnenste laagje van de baarmoeder dat gevormd wordt tijdens de </a:t>
            </a:r>
            <a:r>
              <a:rPr lang="nl-BE" sz="2900" b="0" dirty="0" err="1">
                <a:solidFill>
                  <a:schemeClr val="tx1"/>
                </a:solidFill>
              </a:rPr>
              <a:t>luteale</a:t>
            </a:r>
            <a:r>
              <a:rPr lang="nl-BE" sz="2900" b="0" dirty="0">
                <a:solidFill>
                  <a:schemeClr val="tx1"/>
                </a:solidFill>
              </a:rPr>
              <a:t> fase en afbrokkelt tijdens de menstruatie</a:t>
            </a:r>
            <a:endParaRPr lang="nl-BE" sz="2900" dirty="0"/>
          </a:p>
          <a:p>
            <a:endParaRPr lang="nl-BE" dirty="0"/>
          </a:p>
          <a:p>
            <a:r>
              <a:rPr lang="nl-BE" dirty="0"/>
              <a:t> </a:t>
            </a:r>
          </a:p>
          <a:p>
            <a:endParaRPr lang="nl-BE" dirty="0"/>
          </a:p>
          <a:p>
            <a:endParaRPr lang="nl-BE" dirty="0"/>
          </a:p>
        </p:txBody>
      </p:sp>
    </p:spTree>
    <p:extLst>
      <p:ext uri="{BB962C8B-B14F-4D97-AF65-F5344CB8AC3E}">
        <p14:creationId xmlns:p14="http://schemas.microsoft.com/office/powerpoint/2010/main" val="185409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diagram, schermopname&#10;&#10;Automatisch gegenereerde beschrijving">
            <a:extLst>
              <a:ext uri="{FF2B5EF4-FFF2-40B4-BE49-F238E27FC236}">
                <a16:creationId xmlns:a16="http://schemas.microsoft.com/office/drawing/2014/main" id="{A6271EDD-1FEE-A93F-FD66-4E85FEC9A6D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114800" y="0"/>
            <a:ext cx="3625703" cy="6797574"/>
          </a:xfrm>
        </p:spPr>
      </p:pic>
    </p:spTree>
    <p:extLst>
      <p:ext uri="{BB962C8B-B14F-4D97-AF65-F5344CB8AC3E}">
        <p14:creationId xmlns:p14="http://schemas.microsoft.com/office/powerpoint/2010/main" val="291472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5BF64-0958-6905-4436-98D05BA52D59}"/>
              </a:ext>
            </a:extLst>
          </p:cNvPr>
          <p:cNvSpPr>
            <a:spLocks noGrp="1"/>
          </p:cNvSpPr>
          <p:nvPr>
            <p:ph type="title"/>
          </p:nvPr>
        </p:nvSpPr>
        <p:spPr/>
        <p:txBody>
          <a:bodyPr/>
          <a:lstStyle/>
          <a:p>
            <a:r>
              <a:rPr lang="nl-BE" dirty="0"/>
              <a:t>De fasen van de menstruatiecyclus</a:t>
            </a:r>
          </a:p>
        </p:txBody>
      </p:sp>
      <p:sp>
        <p:nvSpPr>
          <p:cNvPr id="3" name="Tijdelijke aanduiding voor inhoud 2">
            <a:extLst>
              <a:ext uri="{FF2B5EF4-FFF2-40B4-BE49-F238E27FC236}">
                <a16:creationId xmlns:a16="http://schemas.microsoft.com/office/drawing/2014/main" id="{E99FFA8D-D11A-F5D0-89EF-1A27BA66E464}"/>
              </a:ext>
            </a:extLst>
          </p:cNvPr>
          <p:cNvSpPr>
            <a:spLocks noGrp="1"/>
          </p:cNvSpPr>
          <p:nvPr>
            <p:ph idx="1"/>
          </p:nvPr>
        </p:nvSpPr>
        <p:spPr>
          <a:xfrm>
            <a:off x="838200" y="1551399"/>
            <a:ext cx="10515600" cy="4048018"/>
          </a:xfrm>
        </p:spPr>
        <p:txBody>
          <a:bodyPr>
            <a:normAutofit fontScale="77500" lnSpcReduction="20000"/>
          </a:bodyPr>
          <a:lstStyle/>
          <a:p>
            <a:r>
              <a:rPr lang="nl-BE" dirty="0"/>
              <a:t>Menstruatie</a:t>
            </a:r>
          </a:p>
          <a:p>
            <a:r>
              <a:rPr lang="nl-BE" sz="2000" b="0" dirty="0">
                <a:solidFill>
                  <a:schemeClr val="tx1"/>
                </a:solidFill>
              </a:rPr>
              <a:t>De menstruatiecyclus start met de eerste dag van de menstruatie. Menstruatie is het afbrokkelen van het baarmoederslijmvlies wanneer er geen bevruchting heeft plaats gevonden*. Door het afbrokkelen van het slijmvlies komen bloedvaatjes vrij te liggen in de baarmoederwand en hierdoor gaat de menstruatie gepaard met bloedverlies**. Dit duurt ongeveer 4 tot 5 dagen.</a:t>
            </a:r>
          </a:p>
          <a:p>
            <a:r>
              <a:rPr lang="nl-BE" dirty="0"/>
              <a:t>Eicel – en follikelrijping: de folliculaire fase</a:t>
            </a:r>
          </a:p>
          <a:p>
            <a:r>
              <a:rPr lang="nl-BE" sz="2000" b="0" dirty="0">
                <a:solidFill>
                  <a:schemeClr val="tx1"/>
                </a:solidFill>
              </a:rPr>
              <a:t>Ondertussen rijpen er in de eierstokken opnieuw meerdere follikels met eicellen, deze rijpende follikels produceren oestrogeen en dit zet op zijn beurt dat de baarmoeder zich voorbereidt op een eventuele zwangerschap: er wordt nieuw baarmoederslijmvlies gevormd in de baarmoeder.</a:t>
            </a:r>
            <a:endParaRPr lang="nl-BE" dirty="0"/>
          </a:p>
          <a:p>
            <a:r>
              <a:rPr lang="nl-BE" dirty="0"/>
              <a:t>Eisprong</a:t>
            </a:r>
          </a:p>
          <a:p>
            <a:r>
              <a:rPr lang="nl-BE" sz="2000" b="0" dirty="0">
                <a:solidFill>
                  <a:schemeClr val="tx1"/>
                </a:solidFill>
              </a:rPr>
              <a:t>Eén van de follikels komt volledig tot rijping en hieruit komt een eicel vrij; dit is de ovulatie of eisprong. Dit gebeurt ongeveer 14 dagen voor de volgende menstruatie, ook hier zijn veel variaties op.</a:t>
            </a:r>
          </a:p>
          <a:p>
            <a:r>
              <a:rPr lang="nl-BE" dirty="0"/>
              <a:t>De </a:t>
            </a:r>
            <a:r>
              <a:rPr lang="nl-BE" dirty="0" err="1"/>
              <a:t>luteale</a:t>
            </a:r>
            <a:r>
              <a:rPr lang="nl-BE" dirty="0"/>
              <a:t> fase</a:t>
            </a:r>
          </a:p>
          <a:p>
            <a:r>
              <a:rPr lang="nl-BE" sz="1900" b="0" dirty="0">
                <a:solidFill>
                  <a:schemeClr val="tx1"/>
                </a:solidFill>
              </a:rPr>
              <a:t>De eicel leeft nog tot ongeveer 24u na de eisprong. Ondertussen is het baarmoederslijmvlies ongeveer klaar voor de innesteling van een embryo. Als er geen bevruchting plaats vindt, dan sterft het corpus luteum af in deze periode en is er door daling van oestrogeen en progesteron opnieuw afbrokkeling van het baarmoederslijmvlies. Is er wel een bevruchting, dan blijft </a:t>
            </a:r>
          </a:p>
          <a:p>
            <a:endParaRPr lang="nl-BE" sz="2100" dirty="0"/>
          </a:p>
          <a:p>
            <a:endParaRPr lang="nl-BE" dirty="0"/>
          </a:p>
        </p:txBody>
      </p:sp>
    </p:spTree>
    <p:extLst>
      <p:ext uri="{BB962C8B-B14F-4D97-AF65-F5344CB8AC3E}">
        <p14:creationId xmlns:p14="http://schemas.microsoft.com/office/powerpoint/2010/main" val="410285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17EF91B-B785-F91B-1663-72A375EEFC80}"/>
              </a:ext>
            </a:extLst>
          </p:cNvPr>
          <p:cNvPicPr>
            <a:picLocks noChangeAspect="1"/>
          </p:cNvPicPr>
          <p:nvPr/>
        </p:nvPicPr>
        <p:blipFill>
          <a:blip r:embed="rId3"/>
          <a:stretch>
            <a:fillRect/>
          </a:stretch>
        </p:blipFill>
        <p:spPr>
          <a:xfrm>
            <a:off x="2110740" y="1944052"/>
            <a:ext cx="7639524" cy="4097655"/>
          </a:xfrm>
          <a:prstGeom prst="rect">
            <a:avLst/>
          </a:prstGeom>
        </p:spPr>
      </p:pic>
      <p:sp>
        <p:nvSpPr>
          <p:cNvPr id="2" name="Titel 1">
            <a:extLst>
              <a:ext uri="{FF2B5EF4-FFF2-40B4-BE49-F238E27FC236}">
                <a16:creationId xmlns:a16="http://schemas.microsoft.com/office/drawing/2014/main" id="{FF32D1D7-C770-8884-E718-71DD26995B50}"/>
              </a:ext>
            </a:extLst>
          </p:cNvPr>
          <p:cNvSpPr>
            <a:spLocks noGrp="1"/>
          </p:cNvSpPr>
          <p:nvPr>
            <p:ph type="title"/>
          </p:nvPr>
        </p:nvSpPr>
        <p:spPr/>
        <p:txBody>
          <a:bodyPr/>
          <a:lstStyle/>
          <a:p>
            <a:r>
              <a:rPr lang="nl-BE" dirty="0"/>
              <a:t>Wanneer valt de eisprong te verwachten?</a:t>
            </a:r>
          </a:p>
        </p:txBody>
      </p:sp>
    </p:spTree>
    <p:extLst>
      <p:ext uri="{BB962C8B-B14F-4D97-AF65-F5344CB8AC3E}">
        <p14:creationId xmlns:p14="http://schemas.microsoft.com/office/powerpoint/2010/main" val="385182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D6A88C-7536-0276-E4BF-4D84F495EA59}"/>
              </a:ext>
            </a:extLst>
          </p:cNvPr>
          <p:cNvPicPr>
            <a:picLocks noChangeAspect="1"/>
          </p:cNvPicPr>
          <p:nvPr/>
        </p:nvPicPr>
        <p:blipFill>
          <a:blip r:embed="rId2"/>
          <a:stretch>
            <a:fillRect/>
          </a:stretch>
        </p:blipFill>
        <p:spPr>
          <a:xfrm>
            <a:off x="2064067" y="1930400"/>
            <a:ext cx="7811863" cy="4283710"/>
          </a:xfrm>
          <a:prstGeom prst="rect">
            <a:avLst/>
          </a:prstGeom>
        </p:spPr>
      </p:pic>
      <p:sp>
        <p:nvSpPr>
          <p:cNvPr id="2" name="Titel 1">
            <a:extLst>
              <a:ext uri="{FF2B5EF4-FFF2-40B4-BE49-F238E27FC236}">
                <a16:creationId xmlns:a16="http://schemas.microsoft.com/office/drawing/2014/main" id="{A1E34B9D-D3F0-DABD-D2C4-0A5765E9CE80}"/>
              </a:ext>
            </a:extLst>
          </p:cNvPr>
          <p:cNvSpPr>
            <a:spLocks noGrp="1"/>
          </p:cNvSpPr>
          <p:nvPr>
            <p:ph type="title"/>
          </p:nvPr>
        </p:nvSpPr>
        <p:spPr/>
        <p:txBody>
          <a:bodyPr/>
          <a:lstStyle/>
          <a:p>
            <a:r>
              <a:rPr lang="nl-BE" dirty="0"/>
              <a:t>Vermoedelijke vruchtbare periode bij een cyclus van 28 dagen</a:t>
            </a:r>
          </a:p>
        </p:txBody>
      </p:sp>
    </p:spTree>
    <p:extLst>
      <p:ext uri="{BB962C8B-B14F-4D97-AF65-F5344CB8AC3E}">
        <p14:creationId xmlns:p14="http://schemas.microsoft.com/office/powerpoint/2010/main" val="12447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B5C72FC-E496-2F8F-F7D5-0D4A1080C771}"/>
              </a:ext>
            </a:extLst>
          </p:cNvPr>
          <p:cNvPicPr>
            <a:picLocks noChangeAspect="1"/>
          </p:cNvPicPr>
          <p:nvPr/>
        </p:nvPicPr>
        <p:blipFill>
          <a:blip r:embed="rId2"/>
          <a:stretch>
            <a:fillRect/>
          </a:stretch>
        </p:blipFill>
        <p:spPr>
          <a:xfrm>
            <a:off x="2094720" y="1609724"/>
            <a:ext cx="8002559" cy="4345305"/>
          </a:xfrm>
          <a:prstGeom prst="rect">
            <a:avLst/>
          </a:prstGeom>
        </p:spPr>
      </p:pic>
      <p:sp>
        <p:nvSpPr>
          <p:cNvPr id="2" name="Titel 1">
            <a:extLst>
              <a:ext uri="{FF2B5EF4-FFF2-40B4-BE49-F238E27FC236}">
                <a16:creationId xmlns:a16="http://schemas.microsoft.com/office/drawing/2014/main" id="{58B2E701-099E-756B-1415-307FD48FBDE7}"/>
              </a:ext>
            </a:extLst>
          </p:cNvPr>
          <p:cNvSpPr>
            <a:spLocks noGrp="1"/>
          </p:cNvSpPr>
          <p:nvPr>
            <p:ph type="title"/>
          </p:nvPr>
        </p:nvSpPr>
        <p:spPr/>
        <p:txBody>
          <a:bodyPr/>
          <a:lstStyle/>
          <a:p>
            <a:r>
              <a:rPr lang="nl-BE" dirty="0"/>
              <a:t>Wanneer is de kans op een zwangerschap het grootst?</a:t>
            </a:r>
          </a:p>
        </p:txBody>
      </p:sp>
    </p:spTree>
    <p:extLst>
      <p:ext uri="{BB962C8B-B14F-4D97-AF65-F5344CB8AC3E}">
        <p14:creationId xmlns:p14="http://schemas.microsoft.com/office/powerpoint/2010/main" val="126292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80976-9E02-3F0B-CF94-8961965615C6}"/>
              </a:ext>
            </a:extLst>
          </p:cNvPr>
          <p:cNvSpPr>
            <a:spLocks noGrp="1"/>
          </p:cNvSpPr>
          <p:nvPr>
            <p:ph type="title"/>
          </p:nvPr>
        </p:nvSpPr>
        <p:spPr/>
        <p:txBody>
          <a:bodyPr/>
          <a:lstStyle/>
          <a:p>
            <a:r>
              <a:rPr lang="nl-BE" dirty="0"/>
              <a:t>Menstruatieproducten</a:t>
            </a:r>
          </a:p>
        </p:txBody>
      </p:sp>
      <p:pic>
        <p:nvPicPr>
          <p:cNvPr id="4" name="Picture 7" descr="A group of menstrual pads and tampons&#10;&#10;Description automatically generated">
            <a:extLst>
              <a:ext uri="{FF2B5EF4-FFF2-40B4-BE49-F238E27FC236}">
                <a16:creationId xmlns:a16="http://schemas.microsoft.com/office/drawing/2014/main" id="{F69F273C-051A-444D-9EF0-119369F56F07}"/>
              </a:ext>
            </a:extLst>
          </p:cNvPr>
          <p:cNvPicPr>
            <a:picLocks noChangeAspect="1"/>
          </p:cNvPicPr>
          <p:nvPr/>
        </p:nvPicPr>
        <p:blipFill>
          <a:blip r:embed="rId3"/>
          <a:stretch>
            <a:fillRect/>
          </a:stretch>
        </p:blipFill>
        <p:spPr>
          <a:xfrm>
            <a:off x="2417541" y="1855242"/>
            <a:ext cx="5728628" cy="3790646"/>
          </a:xfrm>
          <a:prstGeom prst="rect">
            <a:avLst/>
          </a:prstGeom>
        </p:spPr>
      </p:pic>
    </p:spTree>
    <p:extLst>
      <p:ext uri="{BB962C8B-B14F-4D97-AF65-F5344CB8AC3E}">
        <p14:creationId xmlns:p14="http://schemas.microsoft.com/office/powerpoint/2010/main" val="148759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hlinkClick r:id="rId3"/>
            <a:extLst>
              <a:ext uri="{FF2B5EF4-FFF2-40B4-BE49-F238E27FC236}">
                <a16:creationId xmlns:a16="http://schemas.microsoft.com/office/drawing/2014/main" id="{C5F5EBED-89AD-88FD-A50E-D5180DE3EC6E}"/>
              </a:ext>
            </a:extLst>
          </p:cNvPr>
          <p:cNvPicPr>
            <a:picLocks noChangeAspect="1"/>
          </p:cNvPicPr>
          <p:nvPr/>
        </p:nvPicPr>
        <p:blipFill>
          <a:blip r:embed="rId4"/>
          <a:stretch>
            <a:fillRect/>
          </a:stretch>
        </p:blipFill>
        <p:spPr>
          <a:xfrm>
            <a:off x="2487508" y="145143"/>
            <a:ext cx="6380721" cy="6014947"/>
          </a:xfrm>
          <a:prstGeom prst="rect">
            <a:avLst/>
          </a:prstGeom>
        </p:spPr>
      </p:pic>
    </p:spTree>
    <p:extLst>
      <p:ext uri="{BB962C8B-B14F-4D97-AF65-F5344CB8AC3E}">
        <p14:creationId xmlns:p14="http://schemas.microsoft.com/office/powerpoint/2010/main" val="320924264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Breedbeeld</PresentationFormat>
  <Paragraphs>132</Paragraphs>
  <Slides>14</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Arial Rounded MT Bold</vt:lpstr>
      <vt:lpstr>Calibri</vt:lpstr>
      <vt:lpstr>Calibri Light</vt:lpstr>
      <vt:lpstr>Kantoorthema</vt:lpstr>
      <vt:lpstr>De menstruatiecyclus</vt:lpstr>
      <vt:lpstr>Enkele begrippen</vt:lpstr>
      <vt:lpstr>PowerPoint-presentatie</vt:lpstr>
      <vt:lpstr>De fasen van de menstruatiecyclus</vt:lpstr>
      <vt:lpstr>Wanneer valt de eisprong te verwachten?</vt:lpstr>
      <vt:lpstr>Vermoedelijke vruchtbare periode bij een cyclus van 28 dagen</vt:lpstr>
      <vt:lpstr>Wanneer is de kans op een zwangerschap het grootst?</vt:lpstr>
      <vt:lpstr>Menstruatieproducten</vt:lpstr>
      <vt:lpstr>PowerPoint-presentatie</vt:lpstr>
      <vt:lpstr>PowerPoint-presentatie</vt:lpstr>
      <vt:lpstr>PCOS: polycystisch ovarium syndroom</vt:lpstr>
      <vt:lpstr>Endometriose</vt:lpstr>
      <vt:lpstr>Menopauze</vt:lpstr>
      <vt:lpstr>Test jezelf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Ilse Delbaere</dc:creator>
  <cp:lastModifiedBy>Ilse Delbaere</cp:lastModifiedBy>
  <cp:revision>2</cp:revision>
  <dcterms:created xsi:type="dcterms:W3CDTF">2023-06-16T12:37:57Z</dcterms:created>
  <dcterms:modified xsi:type="dcterms:W3CDTF">2024-03-18T13:28:30Z</dcterms:modified>
</cp:coreProperties>
</file>